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18"/>
  </p:notesMasterIdLst>
  <p:handoutMasterIdLst>
    <p:handoutMasterId r:id="rId19"/>
  </p:handoutMasterIdLst>
  <p:sldIdLst>
    <p:sldId id="257" r:id="rId3"/>
    <p:sldId id="258" r:id="rId4"/>
    <p:sldId id="289" r:id="rId5"/>
    <p:sldId id="260" r:id="rId6"/>
    <p:sldId id="290" r:id="rId7"/>
    <p:sldId id="261" r:id="rId8"/>
    <p:sldId id="280" r:id="rId9"/>
    <p:sldId id="271" r:id="rId10"/>
    <p:sldId id="272" r:id="rId11"/>
    <p:sldId id="287" r:id="rId12"/>
    <p:sldId id="276" r:id="rId13"/>
    <p:sldId id="274" r:id="rId14"/>
    <p:sldId id="286" r:id="rId15"/>
    <p:sldId id="278" r:id="rId16"/>
    <p:sldId id="279" r:id="rId17"/>
  </p:sldIdLst>
  <p:sldSz cx="12192000" cy="6858000"/>
  <p:notesSz cx="6888163" cy="10018713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8" autoAdjust="0"/>
    <p:restoredTop sz="87805" autoAdjust="0"/>
  </p:normalViewPr>
  <p:slideViewPr>
    <p:cSldViewPr snapToGrid="0">
      <p:cViewPr>
        <p:scale>
          <a:sx n="77" d="100"/>
          <a:sy n="77" d="100"/>
        </p:scale>
        <p:origin x="-1986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790D2-6C77-4160-A950-12A9D6658F0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963853D-3566-40D9-8A7C-D16F3459889C}">
      <dgm:prSet phldrT="[文字]" custT="1"/>
      <dgm:spPr/>
      <dgm:t>
        <a:bodyPr/>
        <a:lstStyle/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2800" b="1" dirty="0" smtClean="0"/>
            <a:t>考生</a:t>
          </a:r>
          <a:endParaRPr lang="en-US" altLang="zh-TW" sz="2800" b="1" dirty="0" smtClean="0"/>
        </a:p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2800" b="1" dirty="0" smtClean="0"/>
            <a:t>網路報名</a:t>
          </a:r>
          <a:endParaRPr lang="zh-TW" altLang="en-US" sz="2800" b="1" dirty="0"/>
        </a:p>
      </dgm:t>
    </dgm:pt>
    <dgm:pt modelId="{6B7C91D9-A3DA-428B-B2F7-63C3AD1A736F}" type="parTrans" cxnId="{05F81498-15BB-4146-B7FF-59FAC3612879}">
      <dgm:prSet/>
      <dgm:spPr/>
      <dgm:t>
        <a:bodyPr/>
        <a:lstStyle/>
        <a:p>
          <a:endParaRPr lang="zh-TW" altLang="en-US"/>
        </a:p>
      </dgm:t>
    </dgm:pt>
    <dgm:pt modelId="{55E34727-2177-43A9-A0DF-84B0C58DE298}" type="sibTrans" cxnId="{05F81498-15BB-4146-B7FF-59FAC3612879}">
      <dgm:prSet/>
      <dgm:spPr/>
      <dgm:t>
        <a:bodyPr/>
        <a:lstStyle/>
        <a:p>
          <a:endParaRPr lang="zh-TW" altLang="en-US"/>
        </a:p>
      </dgm:t>
    </dgm:pt>
    <dgm:pt modelId="{E75E161D-14E3-45E8-98DF-4DC8024D5CFF}">
      <dgm:prSet phldrT="[文字]" custT="1"/>
      <dgm:spPr/>
      <dgm:t>
        <a:bodyPr/>
        <a:lstStyle/>
        <a:p>
          <a:pPr>
            <a:lnSpc>
              <a:spcPts val="3400"/>
            </a:lnSpc>
            <a:spcAft>
              <a:spcPts val="0"/>
            </a:spcAft>
          </a:pPr>
          <a:r>
            <a:rPr lang="zh-TW" altLang="en-US" sz="2800" b="1" dirty="0" smtClean="0"/>
            <a:t>國中端</a:t>
          </a:r>
          <a:endParaRPr lang="en-US" altLang="zh-TW" sz="2800" b="1" dirty="0" smtClean="0"/>
        </a:p>
        <a:p>
          <a:pPr>
            <a:lnSpc>
              <a:spcPts val="3400"/>
            </a:lnSpc>
            <a:spcAft>
              <a:spcPts val="0"/>
            </a:spcAft>
          </a:pPr>
          <a:r>
            <a:rPr lang="zh-TW" altLang="en-US" sz="2800" b="1" dirty="0" smtClean="0"/>
            <a:t>彙整</a:t>
          </a:r>
          <a:endParaRPr lang="en-US" altLang="zh-TW" sz="2800" b="1" dirty="0" smtClean="0"/>
        </a:p>
        <a:p>
          <a:pPr>
            <a:lnSpc>
              <a:spcPts val="3400"/>
            </a:lnSpc>
            <a:spcAft>
              <a:spcPts val="0"/>
            </a:spcAft>
          </a:pPr>
          <a:r>
            <a:rPr lang="zh-TW" altLang="en-US" sz="2800" b="1" dirty="0" smtClean="0"/>
            <a:t>查詢</a:t>
          </a:r>
        </a:p>
      </dgm:t>
    </dgm:pt>
    <dgm:pt modelId="{5ED99943-27B8-4199-95DA-1DF3D545DAFD}" type="parTrans" cxnId="{82B7E7B6-5BFA-43C5-9155-ACF2D36C5764}">
      <dgm:prSet/>
      <dgm:spPr/>
      <dgm:t>
        <a:bodyPr/>
        <a:lstStyle/>
        <a:p>
          <a:endParaRPr lang="zh-TW" altLang="en-US"/>
        </a:p>
      </dgm:t>
    </dgm:pt>
    <dgm:pt modelId="{D6AD8DDC-E797-4E49-AC99-2E5E00CADA76}" type="sibTrans" cxnId="{82B7E7B6-5BFA-43C5-9155-ACF2D36C5764}">
      <dgm:prSet/>
      <dgm:spPr/>
      <dgm:t>
        <a:bodyPr/>
        <a:lstStyle/>
        <a:p>
          <a:endParaRPr lang="zh-TW" altLang="en-US"/>
        </a:p>
      </dgm:t>
    </dgm:pt>
    <dgm:pt modelId="{885C2DF6-E9B5-4DBB-8629-80D802CAD4D0}">
      <dgm:prSet phldrT="[文字]" custT="1"/>
      <dgm:spPr/>
      <dgm:t>
        <a:bodyPr/>
        <a:lstStyle/>
        <a:p>
          <a:pPr>
            <a:lnSpc>
              <a:spcPts val="3300"/>
            </a:lnSpc>
            <a:spcAft>
              <a:spcPts val="0"/>
            </a:spcAft>
          </a:pPr>
          <a:r>
            <a:rPr lang="zh-TW" altLang="en-US" sz="2800" b="1" dirty="0" smtClean="0"/>
            <a:t>技高端</a:t>
          </a:r>
          <a:endParaRPr lang="en-US" altLang="zh-TW" sz="2800" b="1" dirty="0" smtClean="0"/>
        </a:p>
        <a:p>
          <a:pPr>
            <a:lnSpc>
              <a:spcPts val="3300"/>
            </a:lnSpc>
            <a:spcAft>
              <a:spcPts val="0"/>
            </a:spcAft>
          </a:pPr>
          <a:r>
            <a:rPr lang="zh-TW" altLang="en-US" sz="2800" b="1" dirty="0" smtClean="0"/>
            <a:t>宣導</a:t>
          </a:r>
        </a:p>
      </dgm:t>
    </dgm:pt>
    <dgm:pt modelId="{1DBC0FDE-83BD-4269-A2C8-339BC7095F89}" type="parTrans" cxnId="{6D28320F-6445-46D3-B6E5-C5EA9461A447}">
      <dgm:prSet/>
      <dgm:spPr/>
      <dgm:t>
        <a:bodyPr/>
        <a:lstStyle/>
        <a:p>
          <a:endParaRPr lang="zh-TW" altLang="en-US"/>
        </a:p>
      </dgm:t>
    </dgm:pt>
    <dgm:pt modelId="{E2526804-B0EA-4E16-A679-886D15792493}" type="sibTrans" cxnId="{6D28320F-6445-46D3-B6E5-C5EA9461A447}">
      <dgm:prSet/>
      <dgm:spPr/>
      <dgm:t>
        <a:bodyPr/>
        <a:lstStyle/>
        <a:p>
          <a:endParaRPr lang="zh-TW" altLang="en-US"/>
        </a:p>
      </dgm:t>
    </dgm:pt>
    <dgm:pt modelId="{DF46DB81-CCD4-4693-A30C-ABE5325F16A1}" type="pres">
      <dgm:prSet presAssocID="{3DC790D2-6C77-4160-A950-12A9D6658F0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350F761-149D-4D8F-B116-649F8825425E}" type="pres">
      <dgm:prSet presAssocID="{D963853D-3566-40D9-8A7C-D16F3459889C}" presName="node" presStyleLbl="node1" presStyleIdx="0" presStyleCnt="3" custLinFactNeighborX="-73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A5D0B4-3D74-4B4C-A4D6-0501AE984EEF}" type="pres">
      <dgm:prSet presAssocID="{55E34727-2177-43A9-A0DF-84B0C58DE298}" presName="spacerL" presStyleCnt="0"/>
      <dgm:spPr/>
    </dgm:pt>
    <dgm:pt modelId="{14B41D54-96CD-45A8-BED7-AC64BB708BA4}" type="pres">
      <dgm:prSet presAssocID="{55E34727-2177-43A9-A0DF-84B0C58DE298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C3E39E21-5C45-499E-AB05-5E565A3D0FE2}" type="pres">
      <dgm:prSet presAssocID="{55E34727-2177-43A9-A0DF-84B0C58DE298}" presName="spacerR" presStyleCnt="0"/>
      <dgm:spPr/>
    </dgm:pt>
    <dgm:pt modelId="{CE0200FB-100F-4568-BD46-A835BA6EC3DC}" type="pres">
      <dgm:prSet presAssocID="{E75E161D-14E3-45E8-98DF-4DC8024D5CF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6084D6-CEF3-4594-8CB7-BC09F61825AE}" type="pres">
      <dgm:prSet presAssocID="{D6AD8DDC-E797-4E49-AC99-2E5E00CADA76}" presName="spacerL" presStyleCnt="0"/>
      <dgm:spPr/>
    </dgm:pt>
    <dgm:pt modelId="{09AC7DED-90FB-4547-82DA-69177AE6CB9E}" type="pres">
      <dgm:prSet presAssocID="{D6AD8DDC-E797-4E49-AC99-2E5E00CADA76}" presName="sibTrans" presStyleLbl="sibTrans2D1" presStyleIdx="1" presStyleCnt="2"/>
      <dgm:spPr>
        <a:prstGeom prst="mathPlus">
          <a:avLst/>
        </a:prstGeom>
      </dgm:spPr>
      <dgm:t>
        <a:bodyPr/>
        <a:lstStyle/>
        <a:p>
          <a:endParaRPr lang="zh-TW" altLang="en-US"/>
        </a:p>
      </dgm:t>
    </dgm:pt>
    <dgm:pt modelId="{18B4DE04-47BD-4ACA-9408-C0D116E90D72}" type="pres">
      <dgm:prSet presAssocID="{D6AD8DDC-E797-4E49-AC99-2E5E00CADA76}" presName="spacerR" presStyleCnt="0"/>
      <dgm:spPr/>
    </dgm:pt>
    <dgm:pt modelId="{62610587-0E39-4FFD-98A5-718A8E3D937E}" type="pres">
      <dgm:prSet presAssocID="{885C2DF6-E9B5-4DBB-8629-80D802CAD4D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2C4E0BB-8F9D-488E-A2E3-FC46775F29C0}" type="presOf" srcId="{55E34727-2177-43A9-A0DF-84B0C58DE298}" destId="{14B41D54-96CD-45A8-BED7-AC64BB708BA4}" srcOrd="0" destOrd="0" presId="urn:microsoft.com/office/officeart/2005/8/layout/equation1"/>
    <dgm:cxn modelId="{69F491D0-A606-49B7-A8C8-C338EB958323}" type="presOf" srcId="{D6AD8DDC-E797-4E49-AC99-2E5E00CADA76}" destId="{09AC7DED-90FB-4547-82DA-69177AE6CB9E}" srcOrd="0" destOrd="0" presId="urn:microsoft.com/office/officeart/2005/8/layout/equation1"/>
    <dgm:cxn modelId="{EA99D644-2052-44D5-8AF4-293197B463D9}" type="presOf" srcId="{3DC790D2-6C77-4160-A950-12A9D6658F0C}" destId="{DF46DB81-CCD4-4693-A30C-ABE5325F16A1}" srcOrd="0" destOrd="0" presId="urn:microsoft.com/office/officeart/2005/8/layout/equation1"/>
    <dgm:cxn modelId="{82B7E7B6-5BFA-43C5-9155-ACF2D36C5764}" srcId="{3DC790D2-6C77-4160-A950-12A9D6658F0C}" destId="{E75E161D-14E3-45E8-98DF-4DC8024D5CFF}" srcOrd="1" destOrd="0" parTransId="{5ED99943-27B8-4199-95DA-1DF3D545DAFD}" sibTransId="{D6AD8DDC-E797-4E49-AC99-2E5E00CADA76}"/>
    <dgm:cxn modelId="{6D28320F-6445-46D3-B6E5-C5EA9461A447}" srcId="{3DC790D2-6C77-4160-A950-12A9D6658F0C}" destId="{885C2DF6-E9B5-4DBB-8629-80D802CAD4D0}" srcOrd="2" destOrd="0" parTransId="{1DBC0FDE-83BD-4269-A2C8-339BC7095F89}" sibTransId="{E2526804-B0EA-4E16-A679-886D15792493}"/>
    <dgm:cxn modelId="{05F81498-15BB-4146-B7FF-59FAC3612879}" srcId="{3DC790D2-6C77-4160-A950-12A9D6658F0C}" destId="{D963853D-3566-40D9-8A7C-D16F3459889C}" srcOrd="0" destOrd="0" parTransId="{6B7C91D9-A3DA-428B-B2F7-63C3AD1A736F}" sibTransId="{55E34727-2177-43A9-A0DF-84B0C58DE298}"/>
    <dgm:cxn modelId="{5ABD0359-BC20-41F0-95F4-472D0F374D64}" type="presOf" srcId="{885C2DF6-E9B5-4DBB-8629-80D802CAD4D0}" destId="{62610587-0E39-4FFD-98A5-718A8E3D937E}" srcOrd="0" destOrd="0" presId="urn:microsoft.com/office/officeart/2005/8/layout/equation1"/>
    <dgm:cxn modelId="{EC75A316-49FC-4582-B7F8-4FB52CCD2EA8}" type="presOf" srcId="{D963853D-3566-40D9-8A7C-D16F3459889C}" destId="{A350F761-149D-4D8F-B116-649F8825425E}" srcOrd="0" destOrd="0" presId="urn:microsoft.com/office/officeart/2005/8/layout/equation1"/>
    <dgm:cxn modelId="{9A7218DD-A1A7-467D-9F74-516454E54015}" type="presOf" srcId="{E75E161D-14E3-45E8-98DF-4DC8024D5CFF}" destId="{CE0200FB-100F-4568-BD46-A835BA6EC3DC}" srcOrd="0" destOrd="0" presId="urn:microsoft.com/office/officeart/2005/8/layout/equation1"/>
    <dgm:cxn modelId="{0DA55D8C-2267-4515-95CE-192F7C0CE351}" type="presParOf" srcId="{DF46DB81-CCD4-4693-A30C-ABE5325F16A1}" destId="{A350F761-149D-4D8F-B116-649F8825425E}" srcOrd="0" destOrd="0" presId="urn:microsoft.com/office/officeart/2005/8/layout/equation1"/>
    <dgm:cxn modelId="{4A649B41-FA08-485C-82A1-722DC09F3ADE}" type="presParOf" srcId="{DF46DB81-CCD4-4693-A30C-ABE5325F16A1}" destId="{12A5D0B4-3D74-4B4C-A4D6-0501AE984EEF}" srcOrd="1" destOrd="0" presId="urn:microsoft.com/office/officeart/2005/8/layout/equation1"/>
    <dgm:cxn modelId="{2A330A17-2EE3-4EDA-999A-F830626051B0}" type="presParOf" srcId="{DF46DB81-CCD4-4693-A30C-ABE5325F16A1}" destId="{14B41D54-96CD-45A8-BED7-AC64BB708BA4}" srcOrd="2" destOrd="0" presId="urn:microsoft.com/office/officeart/2005/8/layout/equation1"/>
    <dgm:cxn modelId="{1A5B1746-A4D2-46E7-9BD3-FFFD8E475109}" type="presParOf" srcId="{DF46DB81-CCD4-4693-A30C-ABE5325F16A1}" destId="{C3E39E21-5C45-499E-AB05-5E565A3D0FE2}" srcOrd="3" destOrd="0" presId="urn:microsoft.com/office/officeart/2005/8/layout/equation1"/>
    <dgm:cxn modelId="{E2CF1BCD-CF3F-4424-B661-292F07633746}" type="presParOf" srcId="{DF46DB81-CCD4-4693-A30C-ABE5325F16A1}" destId="{CE0200FB-100F-4568-BD46-A835BA6EC3DC}" srcOrd="4" destOrd="0" presId="urn:microsoft.com/office/officeart/2005/8/layout/equation1"/>
    <dgm:cxn modelId="{5AD23949-4363-4D10-B694-4C5DDFD6ED3B}" type="presParOf" srcId="{DF46DB81-CCD4-4693-A30C-ABE5325F16A1}" destId="{5D6084D6-CEF3-4594-8CB7-BC09F61825AE}" srcOrd="5" destOrd="0" presId="urn:microsoft.com/office/officeart/2005/8/layout/equation1"/>
    <dgm:cxn modelId="{C18E91FE-C543-45D3-8D13-7B2EFB79AE14}" type="presParOf" srcId="{DF46DB81-CCD4-4693-A30C-ABE5325F16A1}" destId="{09AC7DED-90FB-4547-82DA-69177AE6CB9E}" srcOrd="6" destOrd="0" presId="urn:microsoft.com/office/officeart/2005/8/layout/equation1"/>
    <dgm:cxn modelId="{74546EF0-0F16-45A9-84D7-A4857091F15C}" type="presParOf" srcId="{DF46DB81-CCD4-4693-A30C-ABE5325F16A1}" destId="{18B4DE04-47BD-4ACA-9408-C0D116E90D72}" srcOrd="7" destOrd="0" presId="urn:microsoft.com/office/officeart/2005/8/layout/equation1"/>
    <dgm:cxn modelId="{72150EA7-115D-43B7-A576-0FA689FF71F4}" type="presParOf" srcId="{DF46DB81-CCD4-4693-A30C-ABE5325F16A1}" destId="{62610587-0E39-4FFD-98A5-718A8E3D937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5F7237-AF2C-4A7C-8C9A-841A7A67CAC9}" type="doc">
      <dgm:prSet loTypeId="urn:microsoft.com/office/officeart/2005/8/layout/lProcess1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C6633EFE-7229-4209-B77E-A003C2F8292C}">
      <dgm:prSet phldrT="[文字]" custT="1"/>
      <dgm:spPr>
        <a:xfrm>
          <a:off x="1386078" y="2381"/>
          <a:ext cx="2514599" cy="628649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TW" altLang="en-US" sz="40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學生</a:t>
          </a:r>
          <a:endParaRPr lang="zh-TW" altLang="en-US" sz="40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6818AD56-56C6-4D34-B3A4-43997FB47B9A}" type="parTrans" cxnId="{39CF5230-21C4-4EC3-A412-7F9951A41E4B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14AA029-70F6-4DA0-AB64-C6F1F4A71805}" type="sibTrans" cxnId="{39CF5230-21C4-4EC3-A412-7F9951A41E4B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397A897-45AE-4D3A-BABA-0EA3E98D0D74}">
      <dgm:prSet phldrT="[文字]" custT="1"/>
      <dgm:spPr>
        <a:xfrm>
          <a:off x="1386078" y="851058"/>
          <a:ext cx="2514599" cy="628649"/>
        </a:xfrm>
        <a:prstGeom prst="roundRect">
          <a:avLst>
            <a:gd name="adj" fmla="val 10000"/>
          </a:avLst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上網填寫報名資料</a:t>
          </a:r>
          <a:endParaRPr lang="zh-TW" altLang="en-U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C76E5910-9B20-445C-A120-787B153CC74D}" type="parTrans" cxnId="{07B8FDE7-9D5D-4FA8-BB53-AAE062ABB31D}">
      <dgm:prSet/>
      <dgm:spPr>
        <a:xfrm rot="5400000">
          <a:off x="2588371" y="686038"/>
          <a:ext cx="110013" cy="110013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2910421-50F3-4774-92DE-345CC693B5D8}" type="sibTrans" cxnId="{07B8FDE7-9D5D-4FA8-BB53-AAE062ABB31D}">
      <dgm:prSet/>
      <dgm:spPr>
        <a:xfrm rot="5400000">
          <a:off x="2588371" y="1534715"/>
          <a:ext cx="110013" cy="110013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E36EC5E-3A69-40DF-A7AB-7EB9A1B95696}">
      <dgm:prSet phldrT="[文字]" custT="1"/>
      <dgm:spPr>
        <a:xfrm>
          <a:off x="1386078" y="1699736"/>
          <a:ext cx="2514599" cy="628649"/>
        </a:xfrm>
        <a:prstGeom prst="roundRect">
          <a:avLst>
            <a:gd name="adj" fmla="val 10000"/>
          </a:avLst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列印報名表</a:t>
          </a:r>
          <a:r>
            <a:rPr lang="en-US" altLang="zh-TW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簽章</a:t>
          </a:r>
          <a:r>
            <a:rPr lang="en-US" altLang="zh-TW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endParaRPr lang="zh-TW" altLang="en-U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D5907037-62B4-4855-926A-982714170822}" type="parTrans" cxnId="{2E8F3CD5-ABBD-448D-90AC-35C175D86076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B35BF00-96EE-4BD6-ABAD-402ABF370858}" type="sibTrans" cxnId="{2E8F3CD5-ABBD-448D-90AC-35C175D86076}">
      <dgm:prSet/>
      <dgm:spPr>
        <a:xfrm rot="5400000">
          <a:off x="2588371" y="2383393"/>
          <a:ext cx="110013" cy="110013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C23B9C2-2BA5-4627-B4FE-DAEDFCA3E35E}">
      <dgm:prSet phldrT="[文字]" custT="1"/>
      <dgm:spPr>
        <a:xfrm>
          <a:off x="4252722" y="2381"/>
          <a:ext cx="2514599" cy="628649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TW" altLang="en-US" sz="36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國中承辦單位</a:t>
          </a:r>
          <a:endParaRPr lang="zh-TW" altLang="en-US" sz="36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2F10C575-BFE0-4059-BA84-B55C9F886880}" type="parTrans" cxnId="{E943A20A-9E48-4E4E-86D9-0F6DFEFC6677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18F9FEC-BEE4-4809-B933-EBF1E87B3A6C}" type="sibTrans" cxnId="{E943A20A-9E48-4E4E-86D9-0F6DFEFC6677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BB18F7F-B1B7-42D4-A839-43875F038D16}">
      <dgm:prSet phldrT="[文字]" custT="1"/>
      <dgm:spPr>
        <a:xfrm>
          <a:off x="4252722" y="851058"/>
          <a:ext cx="2514599" cy="628649"/>
        </a:xfrm>
        <a:prstGeom prst="roundRect">
          <a:avLst>
            <a:gd name="adj" fmla="val 10000"/>
          </a:avLst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檢核報名表、證明文件、收費</a:t>
          </a:r>
          <a:endParaRPr lang="zh-TW" altLang="en-U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A24E42C8-B34C-49CC-B808-CCD1AF3A8B9B}" type="parTrans" cxnId="{D4D5DD7D-21AB-436D-BFFB-97409C72C08C}">
      <dgm:prSet/>
      <dgm:spPr>
        <a:xfrm rot="5400000">
          <a:off x="5455015" y="686038"/>
          <a:ext cx="110013" cy="110013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BACE037-1D00-4C28-BE56-EDD65B00BC9E}" type="sibTrans" cxnId="{D4D5DD7D-21AB-436D-BFFB-97409C72C08C}">
      <dgm:prSet/>
      <dgm:spPr>
        <a:xfrm rot="5400000">
          <a:off x="5455015" y="1534715"/>
          <a:ext cx="110013" cy="110013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82419FD-C308-4A68-AFB5-380382FB2320}">
      <dgm:prSet phldrT="[文字]" custT="1"/>
      <dgm:spPr>
        <a:xfrm>
          <a:off x="4252722" y="1699736"/>
          <a:ext cx="2514599" cy="628649"/>
        </a:xfrm>
        <a:prstGeom prst="roundRect">
          <a:avLst>
            <a:gd name="adj" fmla="val 10000"/>
          </a:avLst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填寫彙整統計表</a:t>
          </a:r>
          <a:r>
            <a:rPr lang="en-US" alt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總表</a:t>
          </a:r>
          <a:r>
            <a:rPr lang="en-US" alt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r>
            <a:rPr lang="zh-TW" alt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並核章</a:t>
          </a:r>
          <a:endParaRPr lang="zh-TW" altLang="en-U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ACC07813-A6B6-4161-BB4C-BC2201FF57A8}" type="parTrans" cxnId="{092353A3-E3D6-475F-B339-98D332733401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356281B-24BE-480E-B7A3-891471023C0E}" type="sibTrans" cxnId="{092353A3-E3D6-475F-B339-98D332733401}">
      <dgm:prSet/>
      <dgm:spPr>
        <a:xfrm rot="5400000">
          <a:off x="5455015" y="2383393"/>
          <a:ext cx="110013" cy="110013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4AF4440-1961-45A5-9EC9-5147BE5BDC25}">
      <dgm:prSet phldrT="[文字]" custT="1"/>
      <dgm:spPr>
        <a:xfrm>
          <a:off x="1386078" y="2548413"/>
          <a:ext cx="2514599" cy="628649"/>
        </a:xfrm>
        <a:prstGeom prst="roundRect">
          <a:avLst>
            <a:gd name="adj" fmla="val 10000"/>
          </a:avLst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備妥相關證明</a:t>
          </a:r>
          <a:endParaRPr lang="zh-TW" altLang="en-U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0D9956EE-0952-4636-9DC1-05E9C8C70DB2}" type="parTrans" cxnId="{87F40A7A-1410-4E73-881E-AFA0EB059BB4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F8B1D53-4AA9-4916-9B75-3ACF892E7B94}" type="sibTrans" cxnId="{87F40A7A-1410-4E73-881E-AFA0EB059BB4}">
      <dgm:prSet/>
      <dgm:spPr>
        <a:xfrm rot="5400000">
          <a:off x="2588371" y="3232070"/>
          <a:ext cx="110013" cy="110013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D64330-E469-4789-8D89-9F5EE66B77EC}">
      <dgm:prSet phldrT="[文字]" custT="1"/>
      <dgm:spPr>
        <a:xfrm>
          <a:off x="1386078" y="3397091"/>
          <a:ext cx="2514599" cy="62864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繳交報名資料</a:t>
          </a:r>
          <a:endParaRPr lang="zh-TW" altLang="en-U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196D6EEB-BCFF-4198-B962-D4AE9E631741}" type="parTrans" cxnId="{F263D7C2-9ACB-4E93-A2B7-2264EEE47975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0873375-8A06-47DD-A420-CBF80F66E803}" type="sibTrans" cxnId="{F263D7C2-9ACB-4E93-A2B7-2264EEE47975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5A3C248-19B8-4307-8329-312C9F147E25}">
      <dgm:prSet custT="1"/>
      <dgm:spPr>
        <a:xfrm>
          <a:off x="4252722" y="2548413"/>
          <a:ext cx="2514599" cy="628649"/>
        </a:xfrm>
        <a:prstGeom prst="roundRect">
          <a:avLst>
            <a:gd name="adj" fmla="val 10000"/>
          </a:avLst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分校裝袋</a:t>
          </a:r>
          <a:endParaRPr lang="zh-TW" altLang="en-U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CF9C0ACB-5B72-4266-82C5-361EC7F70E67}" type="parTrans" cxnId="{70BA2669-80CD-4235-9F64-331BCBEE139A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B2BC018-7666-448F-AD36-1264F10D34F8}" type="sibTrans" cxnId="{70BA2669-80CD-4235-9F64-331BCBEE139A}">
      <dgm:prSet/>
      <dgm:spPr>
        <a:xfrm rot="5400000">
          <a:off x="5455015" y="3232070"/>
          <a:ext cx="110013" cy="110013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1D9CE43-EB88-4ED9-8386-DA78FD22350E}">
      <dgm:prSet custT="1"/>
      <dgm:spPr>
        <a:xfrm>
          <a:off x="4252722" y="3397091"/>
          <a:ext cx="2514599" cy="62864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至士商集體報名</a:t>
          </a:r>
          <a:endParaRPr lang="zh-TW" altLang="en-U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C67FAAC5-62C2-4E05-8FD7-5F2E7B9B77B9}" type="parTrans" cxnId="{49837194-CD29-4AA4-BEF3-DD60DC3A73D3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99DC6EC-A6C1-4EFC-8538-742D4BAFF9EB}" type="sibTrans" cxnId="{49837194-CD29-4AA4-BEF3-DD60DC3A73D3}">
      <dgm:prSet/>
      <dgm:spPr>
        <a:xfrm rot="5400000">
          <a:off x="5455015" y="4080748"/>
          <a:ext cx="110013" cy="110013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6848889-CE82-4359-99F1-ACCCDAC7EC4A}">
      <dgm:prSet custT="1"/>
      <dgm:spPr>
        <a:xfrm>
          <a:off x="4252722" y="4245768"/>
          <a:ext cx="2514599" cy="62864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發給學生准考證或相關資料</a:t>
          </a:r>
          <a:endParaRPr lang="zh-TW" altLang="en-U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0F3CE737-6375-4550-A748-7DC8A5B49B6D}" type="parTrans" cxnId="{FCB82846-A994-407A-895F-16FFCB7E469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78EFEE-2113-4B6E-B802-2F6912DABF38}" type="sibTrans" cxnId="{FCB82846-A994-407A-895F-16FFCB7E469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74A15E8-E8D7-4157-B090-1072A4105294}" type="pres">
      <dgm:prSet presAssocID="{C05F7237-AF2C-4A7C-8C9A-841A7A67CA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123FFB7-E9B1-4DF5-B24E-E5B79A73BA50}" type="pres">
      <dgm:prSet presAssocID="{C6633EFE-7229-4209-B77E-A003C2F8292C}" presName="vertFlow" presStyleCnt="0"/>
      <dgm:spPr/>
    </dgm:pt>
    <dgm:pt modelId="{CC5FF078-E138-41F4-A320-FCE7E87BE9BF}" type="pres">
      <dgm:prSet presAssocID="{C6633EFE-7229-4209-B77E-A003C2F8292C}" presName="header" presStyleLbl="node1" presStyleIdx="0" presStyleCnt="2"/>
      <dgm:spPr/>
      <dgm:t>
        <a:bodyPr/>
        <a:lstStyle/>
        <a:p>
          <a:endParaRPr lang="zh-TW" altLang="en-US"/>
        </a:p>
      </dgm:t>
    </dgm:pt>
    <dgm:pt modelId="{6EBC58CE-8421-4143-B0C7-98FA1A161F97}" type="pres">
      <dgm:prSet presAssocID="{C76E5910-9B20-445C-A120-787B153CC74D}" presName="parTrans" presStyleLbl="sibTrans2D1" presStyleIdx="0" presStyleCnt="9"/>
      <dgm:spPr/>
      <dgm:t>
        <a:bodyPr/>
        <a:lstStyle/>
        <a:p>
          <a:endParaRPr lang="zh-TW" altLang="en-US"/>
        </a:p>
      </dgm:t>
    </dgm:pt>
    <dgm:pt modelId="{7AEE2058-3D4C-43D0-B48C-A2EA865AEE42}" type="pres">
      <dgm:prSet presAssocID="{6397A897-45AE-4D3A-BABA-0EA3E98D0D74}" presName="child" presStyleLbl="alignAccFollow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434408-6023-47D1-9A6C-D9E49E8011C6}" type="pres">
      <dgm:prSet presAssocID="{D2910421-50F3-4774-92DE-345CC693B5D8}" presName="sibTrans" presStyleLbl="sibTrans2D1" presStyleIdx="1" presStyleCnt="9"/>
      <dgm:spPr/>
      <dgm:t>
        <a:bodyPr/>
        <a:lstStyle/>
        <a:p>
          <a:endParaRPr lang="zh-TW" altLang="en-US"/>
        </a:p>
      </dgm:t>
    </dgm:pt>
    <dgm:pt modelId="{DF310508-2190-4ED4-B575-00CE1DFE7DB5}" type="pres">
      <dgm:prSet presAssocID="{8E36EC5E-3A69-40DF-A7AB-7EB9A1B95696}" presName="child" presStyleLbl="alignAccFollow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4DF626-9BC4-4C49-A84D-0098164A7207}" type="pres">
      <dgm:prSet presAssocID="{6B35BF00-96EE-4BD6-ABAD-402ABF370858}" presName="sibTrans" presStyleLbl="sibTrans2D1" presStyleIdx="2" presStyleCnt="9"/>
      <dgm:spPr/>
      <dgm:t>
        <a:bodyPr/>
        <a:lstStyle/>
        <a:p>
          <a:endParaRPr lang="zh-TW" altLang="en-US"/>
        </a:p>
      </dgm:t>
    </dgm:pt>
    <dgm:pt modelId="{5394FA09-0DFE-4942-AC86-8EA359AF1C19}" type="pres">
      <dgm:prSet presAssocID="{B4AF4440-1961-45A5-9EC9-5147BE5BDC25}" presName="child" presStyleLbl="alignAccFollow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83C1AE-9C2B-470E-946B-72AB7B35602A}" type="pres">
      <dgm:prSet presAssocID="{4F8B1D53-4AA9-4916-9B75-3ACF892E7B94}" presName="sibTrans" presStyleLbl="sibTrans2D1" presStyleIdx="3" presStyleCnt="9"/>
      <dgm:spPr/>
      <dgm:t>
        <a:bodyPr/>
        <a:lstStyle/>
        <a:p>
          <a:endParaRPr lang="zh-TW" altLang="en-US"/>
        </a:p>
      </dgm:t>
    </dgm:pt>
    <dgm:pt modelId="{E8B2D391-B580-4AB4-9B55-6E4BDF73FA6D}" type="pres">
      <dgm:prSet presAssocID="{2FD64330-E469-4789-8D89-9F5EE66B77EC}" presName="child" presStyleLbl="alignAccFollow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1BB11F-B2CA-4F91-95A1-220C87ECBA95}" type="pres">
      <dgm:prSet presAssocID="{C6633EFE-7229-4209-B77E-A003C2F8292C}" presName="hSp" presStyleCnt="0"/>
      <dgm:spPr/>
    </dgm:pt>
    <dgm:pt modelId="{0A465178-5798-4483-BA40-79D3782EA850}" type="pres">
      <dgm:prSet presAssocID="{AC23B9C2-2BA5-4627-B4FE-DAEDFCA3E35E}" presName="vertFlow" presStyleCnt="0"/>
      <dgm:spPr/>
    </dgm:pt>
    <dgm:pt modelId="{4F0616AB-8174-4E80-A2E8-6D3A30329690}" type="pres">
      <dgm:prSet presAssocID="{AC23B9C2-2BA5-4627-B4FE-DAEDFCA3E35E}" presName="header" presStyleLbl="node1" presStyleIdx="1" presStyleCnt="2" custScaleX="138572"/>
      <dgm:spPr/>
      <dgm:t>
        <a:bodyPr/>
        <a:lstStyle/>
        <a:p>
          <a:endParaRPr lang="zh-TW" altLang="en-US"/>
        </a:p>
      </dgm:t>
    </dgm:pt>
    <dgm:pt modelId="{CE33FA30-8F99-4322-970B-5583A79D14DE}" type="pres">
      <dgm:prSet presAssocID="{A24E42C8-B34C-49CC-B808-CCD1AF3A8B9B}" presName="parTrans" presStyleLbl="sibTrans2D1" presStyleIdx="4" presStyleCnt="9"/>
      <dgm:spPr/>
      <dgm:t>
        <a:bodyPr/>
        <a:lstStyle/>
        <a:p>
          <a:endParaRPr lang="zh-TW" altLang="en-US"/>
        </a:p>
      </dgm:t>
    </dgm:pt>
    <dgm:pt modelId="{2BF74495-4D8E-4A61-B242-D14C63E7031A}" type="pres">
      <dgm:prSet presAssocID="{7BB18F7F-B1B7-42D4-A839-43875F038D16}" presName="child" presStyleLbl="alignAccFollowNode1" presStyleIdx="4" presStyleCnt="9" custScaleX="14233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6B39CA-E49C-49AC-9D0C-A2037929F6C7}" type="pres">
      <dgm:prSet presAssocID="{4BACE037-1D00-4C28-BE56-EDD65B00BC9E}" presName="sibTrans" presStyleLbl="sibTrans2D1" presStyleIdx="5" presStyleCnt="9"/>
      <dgm:spPr/>
      <dgm:t>
        <a:bodyPr/>
        <a:lstStyle/>
        <a:p>
          <a:endParaRPr lang="zh-TW" altLang="en-US"/>
        </a:p>
      </dgm:t>
    </dgm:pt>
    <dgm:pt modelId="{0772ED87-D13C-4EED-890B-311EEEBA573F}" type="pres">
      <dgm:prSet presAssocID="{E82419FD-C308-4A68-AFB5-380382FB2320}" presName="child" presStyleLbl="alignAccFollowNode1" presStyleIdx="5" presStyleCnt="9" custScaleX="14233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71067A-3425-4447-9A17-EE1EB06AC5D2}" type="pres">
      <dgm:prSet presAssocID="{C356281B-24BE-480E-B7A3-891471023C0E}" presName="sibTrans" presStyleLbl="sibTrans2D1" presStyleIdx="6" presStyleCnt="9"/>
      <dgm:spPr/>
      <dgm:t>
        <a:bodyPr/>
        <a:lstStyle/>
        <a:p>
          <a:endParaRPr lang="zh-TW" altLang="en-US"/>
        </a:p>
      </dgm:t>
    </dgm:pt>
    <dgm:pt modelId="{2CEF26A7-0794-4B70-B44C-9A5ED0DCAB83}" type="pres">
      <dgm:prSet presAssocID="{05A3C248-19B8-4307-8329-312C9F147E25}" presName="child" presStyleLbl="alignAccFollowNode1" presStyleIdx="6" presStyleCnt="9" custScaleX="13955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7BEFE4-4995-4D73-AD62-B47AC1F8D83D}" type="pres">
      <dgm:prSet presAssocID="{3B2BC018-7666-448F-AD36-1264F10D34F8}" presName="sibTrans" presStyleLbl="sibTrans2D1" presStyleIdx="7" presStyleCnt="9"/>
      <dgm:spPr/>
      <dgm:t>
        <a:bodyPr/>
        <a:lstStyle/>
        <a:p>
          <a:endParaRPr lang="zh-TW" altLang="en-US"/>
        </a:p>
      </dgm:t>
    </dgm:pt>
    <dgm:pt modelId="{197DBEB7-4BE9-49C0-83B6-9D800E380126}" type="pres">
      <dgm:prSet presAssocID="{01D9CE43-EB88-4ED9-8386-DA78FD22350E}" presName="child" presStyleLbl="alignAccFollowNode1" presStyleIdx="7" presStyleCnt="9" custScaleX="14233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2E9921-C4EF-4F08-BE82-1F4C01113ACC}" type="pres">
      <dgm:prSet presAssocID="{799DC6EC-A6C1-4EFC-8538-742D4BAFF9EB}" presName="sibTrans" presStyleLbl="sibTrans2D1" presStyleIdx="8" presStyleCnt="9"/>
      <dgm:spPr/>
      <dgm:t>
        <a:bodyPr/>
        <a:lstStyle/>
        <a:p>
          <a:endParaRPr lang="zh-TW" altLang="en-US"/>
        </a:p>
      </dgm:t>
    </dgm:pt>
    <dgm:pt modelId="{36CD53A5-8120-4BC8-A1ED-D98C4A8D3811}" type="pres">
      <dgm:prSet presAssocID="{76848889-CE82-4359-99F1-ACCCDAC7EC4A}" presName="child" presStyleLbl="alignAccFollowNode1" presStyleIdx="8" presStyleCnt="9" custScaleX="13730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EB63F77-B8D6-437A-8014-0A85F76CF4D3}" type="presOf" srcId="{799DC6EC-A6C1-4EFC-8538-742D4BAFF9EB}" destId="{412E9921-C4EF-4F08-BE82-1F4C01113ACC}" srcOrd="0" destOrd="0" presId="urn:microsoft.com/office/officeart/2005/8/layout/lProcess1"/>
    <dgm:cxn modelId="{DA959902-CC4A-42B1-812A-BD6AC877E328}" type="presOf" srcId="{6397A897-45AE-4D3A-BABA-0EA3E98D0D74}" destId="{7AEE2058-3D4C-43D0-B48C-A2EA865AEE42}" srcOrd="0" destOrd="0" presId="urn:microsoft.com/office/officeart/2005/8/layout/lProcess1"/>
    <dgm:cxn modelId="{740CBDEF-C105-4E3A-9B26-8A5E2CACEECD}" type="presOf" srcId="{A24E42C8-B34C-49CC-B808-CCD1AF3A8B9B}" destId="{CE33FA30-8F99-4322-970B-5583A79D14DE}" srcOrd="0" destOrd="0" presId="urn:microsoft.com/office/officeart/2005/8/layout/lProcess1"/>
    <dgm:cxn modelId="{C3DF9C8A-3C12-4DCA-A01E-A13231C7D615}" type="presOf" srcId="{8E36EC5E-3A69-40DF-A7AB-7EB9A1B95696}" destId="{DF310508-2190-4ED4-B575-00CE1DFE7DB5}" srcOrd="0" destOrd="0" presId="urn:microsoft.com/office/officeart/2005/8/layout/lProcess1"/>
    <dgm:cxn modelId="{6BA38679-59B5-4854-BFE0-632B01840418}" type="presOf" srcId="{C6633EFE-7229-4209-B77E-A003C2F8292C}" destId="{CC5FF078-E138-41F4-A320-FCE7E87BE9BF}" srcOrd="0" destOrd="0" presId="urn:microsoft.com/office/officeart/2005/8/layout/lProcess1"/>
    <dgm:cxn modelId="{00CC9D6B-5629-4423-A5BC-D541A7AE645F}" type="presOf" srcId="{E82419FD-C308-4A68-AFB5-380382FB2320}" destId="{0772ED87-D13C-4EED-890B-311EEEBA573F}" srcOrd="0" destOrd="0" presId="urn:microsoft.com/office/officeart/2005/8/layout/lProcess1"/>
    <dgm:cxn modelId="{0F09C209-3C8B-4742-AA6E-39B068C91036}" type="presOf" srcId="{4F8B1D53-4AA9-4916-9B75-3ACF892E7B94}" destId="{4183C1AE-9C2B-470E-946B-72AB7B35602A}" srcOrd="0" destOrd="0" presId="urn:microsoft.com/office/officeart/2005/8/layout/lProcess1"/>
    <dgm:cxn modelId="{0497C5A5-3E20-4582-A314-9C95EB36C173}" type="presOf" srcId="{7BB18F7F-B1B7-42D4-A839-43875F038D16}" destId="{2BF74495-4D8E-4A61-B242-D14C63E7031A}" srcOrd="0" destOrd="0" presId="urn:microsoft.com/office/officeart/2005/8/layout/lProcess1"/>
    <dgm:cxn modelId="{47378375-5FEF-4798-8D62-289A624DA0E1}" type="presOf" srcId="{4BACE037-1D00-4C28-BE56-EDD65B00BC9E}" destId="{D46B39CA-E49C-49AC-9D0C-A2037929F6C7}" srcOrd="0" destOrd="0" presId="urn:microsoft.com/office/officeart/2005/8/layout/lProcess1"/>
    <dgm:cxn modelId="{61197011-2D67-4F2B-8F37-E1D004B71C07}" type="presOf" srcId="{01D9CE43-EB88-4ED9-8386-DA78FD22350E}" destId="{197DBEB7-4BE9-49C0-83B6-9D800E380126}" srcOrd="0" destOrd="0" presId="urn:microsoft.com/office/officeart/2005/8/layout/lProcess1"/>
    <dgm:cxn modelId="{87F40A7A-1410-4E73-881E-AFA0EB059BB4}" srcId="{C6633EFE-7229-4209-B77E-A003C2F8292C}" destId="{B4AF4440-1961-45A5-9EC9-5147BE5BDC25}" srcOrd="2" destOrd="0" parTransId="{0D9956EE-0952-4636-9DC1-05E9C8C70DB2}" sibTransId="{4F8B1D53-4AA9-4916-9B75-3ACF892E7B94}"/>
    <dgm:cxn modelId="{9C7DE164-0CEE-4030-961F-0BCC96C4092A}" type="presOf" srcId="{76848889-CE82-4359-99F1-ACCCDAC7EC4A}" destId="{36CD53A5-8120-4BC8-A1ED-D98C4A8D3811}" srcOrd="0" destOrd="0" presId="urn:microsoft.com/office/officeart/2005/8/layout/lProcess1"/>
    <dgm:cxn modelId="{092353A3-E3D6-475F-B339-98D332733401}" srcId="{AC23B9C2-2BA5-4627-B4FE-DAEDFCA3E35E}" destId="{E82419FD-C308-4A68-AFB5-380382FB2320}" srcOrd="1" destOrd="0" parTransId="{ACC07813-A6B6-4161-BB4C-BC2201FF57A8}" sibTransId="{C356281B-24BE-480E-B7A3-891471023C0E}"/>
    <dgm:cxn modelId="{40B5F35D-3BFD-4DEE-9A28-68EAC21352E6}" type="presOf" srcId="{C76E5910-9B20-445C-A120-787B153CC74D}" destId="{6EBC58CE-8421-4143-B0C7-98FA1A161F97}" srcOrd="0" destOrd="0" presId="urn:microsoft.com/office/officeart/2005/8/layout/lProcess1"/>
    <dgm:cxn modelId="{0232DB91-F0C9-4579-937B-616872C8C307}" type="presOf" srcId="{B4AF4440-1961-45A5-9EC9-5147BE5BDC25}" destId="{5394FA09-0DFE-4942-AC86-8EA359AF1C19}" srcOrd="0" destOrd="0" presId="urn:microsoft.com/office/officeart/2005/8/layout/lProcess1"/>
    <dgm:cxn modelId="{E943A20A-9E48-4E4E-86D9-0F6DFEFC6677}" srcId="{C05F7237-AF2C-4A7C-8C9A-841A7A67CAC9}" destId="{AC23B9C2-2BA5-4627-B4FE-DAEDFCA3E35E}" srcOrd="1" destOrd="0" parTransId="{2F10C575-BFE0-4059-BA84-B55C9F886880}" sibTransId="{C18F9FEC-BEE4-4809-B933-EBF1E87B3A6C}"/>
    <dgm:cxn modelId="{2F8104E1-1039-4EAD-AA6A-154E2FD2ED84}" type="presOf" srcId="{C356281B-24BE-480E-B7A3-891471023C0E}" destId="{B471067A-3425-4447-9A17-EE1EB06AC5D2}" srcOrd="0" destOrd="0" presId="urn:microsoft.com/office/officeart/2005/8/layout/lProcess1"/>
    <dgm:cxn modelId="{76EE077F-0186-433E-8CF1-DFF9327E8C83}" type="presOf" srcId="{D2910421-50F3-4774-92DE-345CC693B5D8}" destId="{87434408-6023-47D1-9A6C-D9E49E8011C6}" srcOrd="0" destOrd="0" presId="urn:microsoft.com/office/officeart/2005/8/layout/lProcess1"/>
    <dgm:cxn modelId="{6BFC4199-931B-42AF-A99B-040A1FC70A33}" type="presOf" srcId="{3B2BC018-7666-448F-AD36-1264F10D34F8}" destId="{1E7BEFE4-4995-4D73-AD62-B47AC1F8D83D}" srcOrd="0" destOrd="0" presId="urn:microsoft.com/office/officeart/2005/8/layout/lProcess1"/>
    <dgm:cxn modelId="{39CF5230-21C4-4EC3-A412-7F9951A41E4B}" srcId="{C05F7237-AF2C-4A7C-8C9A-841A7A67CAC9}" destId="{C6633EFE-7229-4209-B77E-A003C2F8292C}" srcOrd="0" destOrd="0" parTransId="{6818AD56-56C6-4D34-B3A4-43997FB47B9A}" sibTransId="{314AA029-70F6-4DA0-AB64-C6F1F4A71805}"/>
    <dgm:cxn modelId="{652FE7A3-62EA-4070-A27C-DECA1C5B65C9}" type="presOf" srcId="{C05F7237-AF2C-4A7C-8C9A-841A7A67CAC9}" destId="{D74A15E8-E8D7-4157-B090-1072A4105294}" srcOrd="0" destOrd="0" presId="urn:microsoft.com/office/officeart/2005/8/layout/lProcess1"/>
    <dgm:cxn modelId="{49837194-CD29-4AA4-BEF3-DD60DC3A73D3}" srcId="{AC23B9C2-2BA5-4627-B4FE-DAEDFCA3E35E}" destId="{01D9CE43-EB88-4ED9-8386-DA78FD22350E}" srcOrd="3" destOrd="0" parTransId="{C67FAAC5-62C2-4E05-8FD7-5F2E7B9B77B9}" sibTransId="{799DC6EC-A6C1-4EFC-8538-742D4BAFF9EB}"/>
    <dgm:cxn modelId="{D4D5DD7D-21AB-436D-BFFB-97409C72C08C}" srcId="{AC23B9C2-2BA5-4627-B4FE-DAEDFCA3E35E}" destId="{7BB18F7F-B1B7-42D4-A839-43875F038D16}" srcOrd="0" destOrd="0" parTransId="{A24E42C8-B34C-49CC-B808-CCD1AF3A8B9B}" sibTransId="{4BACE037-1D00-4C28-BE56-EDD65B00BC9E}"/>
    <dgm:cxn modelId="{874CE52B-017E-461C-B410-69625439FFB7}" type="presOf" srcId="{AC23B9C2-2BA5-4627-B4FE-DAEDFCA3E35E}" destId="{4F0616AB-8174-4E80-A2E8-6D3A30329690}" srcOrd="0" destOrd="0" presId="urn:microsoft.com/office/officeart/2005/8/layout/lProcess1"/>
    <dgm:cxn modelId="{F263D7C2-9ACB-4E93-A2B7-2264EEE47975}" srcId="{C6633EFE-7229-4209-B77E-A003C2F8292C}" destId="{2FD64330-E469-4789-8D89-9F5EE66B77EC}" srcOrd="3" destOrd="0" parTransId="{196D6EEB-BCFF-4198-B962-D4AE9E631741}" sibTransId="{A0873375-8A06-47DD-A420-CBF80F66E803}"/>
    <dgm:cxn modelId="{FCB82846-A994-407A-895F-16FFCB7E469C}" srcId="{AC23B9C2-2BA5-4627-B4FE-DAEDFCA3E35E}" destId="{76848889-CE82-4359-99F1-ACCCDAC7EC4A}" srcOrd="4" destOrd="0" parTransId="{0F3CE737-6375-4550-A748-7DC8A5B49B6D}" sibTransId="{E478EFEE-2113-4B6E-B802-2F6912DABF38}"/>
    <dgm:cxn modelId="{6E093ED9-F603-4344-83EC-C5A5419C13F3}" type="presOf" srcId="{2FD64330-E469-4789-8D89-9F5EE66B77EC}" destId="{E8B2D391-B580-4AB4-9B55-6E4BDF73FA6D}" srcOrd="0" destOrd="0" presId="urn:microsoft.com/office/officeart/2005/8/layout/lProcess1"/>
    <dgm:cxn modelId="{70BA2669-80CD-4235-9F64-331BCBEE139A}" srcId="{AC23B9C2-2BA5-4627-B4FE-DAEDFCA3E35E}" destId="{05A3C248-19B8-4307-8329-312C9F147E25}" srcOrd="2" destOrd="0" parTransId="{CF9C0ACB-5B72-4266-82C5-361EC7F70E67}" sibTransId="{3B2BC018-7666-448F-AD36-1264F10D34F8}"/>
    <dgm:cxn modelId="{B9FBADA8-2BC2-480E-8809-ABB6529A46DA}" type="presOf" srcId="{05A3C248-19B8-4307-8329-312C9F147E25}" destId="{2CEF26A7-0794-4B70-B44C-9A5ED0DCAB83}" srcOrd="0" destOrd="0" presId="urn:microsoft.com/office/officeart/2005/8/layout/lProcess1"/>
    <dgm:cxn modelId="{41297C44-FB70-4FC4-A440-63B26147F058}" type="presOf" srcId="{6B35BF00-96EE-4BD6-ABAD-402ABF370858}" destId="{3E4DF626-9BC4-4C49-A84D-0098164A7207}" srcOrd="0" destOrd="0" presId="urn:microsoft.com/office/officeart/2005/8/layout/lProcess1"/>
    <dgm:cxn modelId="{2E8F3CD5-ABBD-448D-90AC-35C175D86076}" srcId="{C6633EFE-7229-4209-B77E-A003C2F8292C}" destId="{8E36EC5E-3A69-40DF-A7AB-7EB9A1B95696}" srcOrd="1" destOrd="0" parTransId="{D5907037-62B4-4855-926A-982714170822}" sibTransId="{6B35BF00-96EE-4BD6-ABAD-402ABF370858}"/>
    <dgm:cxn modelId="{07B8FDE7-9D5D-4FA8-BB53-AAE062ABB31D}" srcId="{C6633EFE-7229-4209-B77E-A003C2F8292C}" destId="{6397A897-45AE-4D3A-BABA-0EA3E98D0D74}" srcOrd="0" destOrd="0" parTransId="{C76E5910-9B20-445C-A120-787B153CC74D}" sibTransId="{D2910421-50F3-4774-92DE-345CC693B5D8}"/>
    <dgm:cxn modelId="{4E16EAE4-EA90-4357-97AB-3C4FAA545CB3}" type="presParOf" srcId="{D74A15E8-E8D7-4157-B090-1072A4105294}" destId="{8123FFB7-E9B1-4DF5-B24E-E5B79A73BA50}" srcOrd="0" destOrd="0" presId="urn:microsoft.com/office/officeart/2005/8/layout/lProcess1"/>
    <dgm:cxn modelId="{14D421D8-2C14-4039-8990-F082046197E8}" type="presParOf" srcId="{8123FFB7-E9B1-4DF5-B24E-E5B79A73BA50}" destId="{CC5FF078-E138-41F4-A320-FCE7E87BE9BF}" srcOrd="0" destOrd="0" presId="urn:microsoft.com/office/officeart/2005/8/layout/lProcess1"/>
    <dgm:cxn modelId="{579B01D8-8337-4E91-AA3E-B8D224E8F670}" type="presParOf" srcId="{8123FFB7-E9B1-4DF5-B24E-E5B79A73BA50}" destId="{6EBC58CE-8421-4143-B0C7-98FA1A161F97}" srcOrd="1" destOrd="0" presId="urn:microsoft.com/office/officeart/2005/8/layout/lProcess1"/>
    <dgm:cxn modelId="{72AD2FAE-3C6B-4DE9-A710-664319C3FD75}" type="presParOf" srcId="{8123FFB7-E9B1-4DF5-B24E-E5B79A73BA50}" destId="{7AEE2058-3D4C-43D0-B48C-A2EA865AEE42}" srcOrd="2" destOrd="0" presId="urn:microsoft.com/office/officeart/2005/8/layout/lProcess1"/>
    <dgm:cxn modelId="{30F0CC17-E352-4993-8648-09532742CA49}" type="presParOf" srcId="{8123FFB7-E9B1-4DF5-B24E-E5B79A73BA50}" destId="{87434408-6023-47D1-9A6C-D9E49E8011C6}" srcOrd="3" destOrd="0" presId="urn:microsoft.com/office/officeart/2005/8/layout/lProcess1"/>
    <dgm:cxn modelId="{24A3EF3F-584F-4175-81D7-35DEA0373863}" type="presParOf" srcId="{8123FFB7-E9B1-4DF5-B24E-E5B79A73BA50}" destId="{DF310508-2190-4ED4-B575-00CE1DFE7DB5}" srcOrd="4" destOrd="0" presId="urn:microsoft.com/office/officeart/2005/8/layout/lProcess1"/>
    <dgm:cxn modelId="{49ABB8C4-D27C-4137-953D-4C0274C156CB}" type="presParOf" srcId="{8123FFB7-E9B1-4DF5-B24E-E5B79A73BA50}" destId="{3E4DF626-9BC4-4C49-A84D-0098164A7207}" srcOrd="5" destOrd="0" presId="urn:microsoft.com/office/officeart/2005/8/layout/lProcess1"/>
    <dgm:cxn modelId="{D1E54BFA-687F-474B-AD4F-06804260B2A9}" type="presParOf" srcId="{8123FFB7-E9B1-4DF5-B24E-E5B79A73BA50}" destId="{5394FA09-0DFE-4942-AC86-8EA359AF1C19}" srcOrd="6" destOrd="0" presId="urn:microsoft.com/office/officeart/2005/8/layout/lProcess1"/>
    <dgm:cxn modelId="{E35A631F-16FB-4E6E-A2B3-50DBD06560E9}" type="presParOf" srcId="{8123FFB7-E9B1-4DF5-B24E-E5B79A73BA50}" destId="{4183C1AE-9C2B-470E-946B-72AB7B35602A}" srcOrd="7" destOrd="0" presId="urn:microsoft.com/office/officeart/2005/8/layout/lProcess1"/>
    <dgm:cxn modelId="{13D6F2D3-1047-43D5-A16D-FAC6A8DD8C62}" type="presParOf" srcId="{8123FFB7-E9B1-4DF5-B24E-E5B79A73BA50}" destId="{E8B2D391-B580-4AB4-9B55-6E4BDF73FA6D}" srcOrd="8" destOrd="0" presId="urn:microsoft.com/office/officeart/2005/8/layout/lProcess1"/>
    <dgm:cxn modelId="{90E231DE-3E2C-47AF-9E82-FA6DD93C60F9}" type="presParOf" srcId="{D74A15E8-E8D7-4157-B090-1072A4105294}" destId="{001BB11F-B2CA-4F91-95A1-220C87ECBA95}" srcOrd="1" destOrd="0" presId="urn:microsoft.com/office/officeart/2005/8/layout/lProcess1"/>
    <dgm:cxn modelId="{4F24E804-AA5A-4D7F-9A62-0D8977D59325}" type="presParOf" srcId="{D74A15E8-E8D7-4157-B090-1072A4105294}" destId="{0A465178-5798-4483-BA40-79D3782EA850}" srcOrd="2" destOrd="0" presId="urn:microsoft.com/office/officeart/2005/8/layout/lProcess1"/>
    <dgm:cxn modelId="{64F90158-39F4-4D4E-8D01-B7DE28A9419D}" type="presParOf" srcId="{0A465178-5798-4483-BA40-79D3782EA850}" destId="{4F0616AB-8174-4E80-A2E8-6D3A30329690}" srcOrd="0" destOrd="0" presId="urn:microsoft.com/office/officeart/2005/8/layout/lProcess1"/>
    <dgm:cxn modelId="{ED2DD82E-F103-4A1A-A850-D22E9E3FA4F5}" type="presParOf" srcId="{0A465178-5798-4483-BA40-79D3782EA850}" destId="{CE33FA30-8F99-4322-970B-5583A79D14DE}" srcOrd="1" destOrd="0" presId="urn:microsoft.com/office/officeart/2005/8/layout/lProcess1"/>
    <dgm:cxn modelId="{8C701DA7-5000-4399-9CBA-A569B522A76C}" type="presParOf" srcId="{0A465178-5798-4483-BA40-79D3782EA850}" destId="{2BF74495-4D8E-4A61-B242-D14C63E7031A}" srcOrd="2" destOrd="0" presId="urn:microsoft.com/office/officeart/2005/8/layout/lProcess1"/>
    <dgm:cxn modelId="{D48A8410-386C-416D-98C2-7032AA2A4943}" type="presParOf" srcId="{0A465178-5798-4483-BA40-79D3782EA850}" destId="{D46B39CA-E49C-49AC-9D0C-A2037929F6C7}" srcOrd="3" destOrd="0" presId="urn:microsoft.com/office/officeart/2005/8/layout/lProcess1"/>
    <dgm:cxn modelId="{743FD985-4916-48B8-8412-9A0C22FCE9AA}" type="presParOf" srcId="{0A465178-5798-4483-BA40-79D3782EA850}" destId="{0772ED87-D13C-4EED-890B-311EEEBA573F}" srcOrd="4" destOrd="0" presId="urn:microsoft.com/office/officeart/2005/8/layout/lProcess1"/>
    <dgm:cxn modelId="{95710782-7163-416B-AB15-033BA2A88F61}" type="presParOf" srcId="{0A465178-5798-4483-BA40-79D3782EA850}" destId="{B471067A-3425-4447-9A17-EE1EB06AC5D2}" srcOrd="5" destOrd="0" presId="urn:microsoft.com/office/officeart/2005/8/layout/lProcess1"/>
    <dgm:cxn modelId="{B456DAB0-9645-48B3-B9DF-D55E50C23FA4}" type="presParOf" srcId="{0A465178-5798-4483-BA40-79D3782EA850}" destId="{2CEF26A7-0794-4B70-B44C-9A5ED0DCAB83}" srcOrd="6" destOrd="0" presId="urn:microsoft.com/office/officeart/2005/8/layout/lProcess1"/>
    <dgm:cxn modelId="{98270659-6BA9-4E25-B96C-7AA05F848CC1}" type="presParOf" srcId="{0A465178-5798-4483-BA40-79D3782EA850}" destId="{1E7BEFE4-4995-4D73-AD62-B47AC1F8D83D}" srcOrd="7" destOrd="0" presId="urn:microsoft.com/office/officeart/2005/8/layout/lProcess1"/>
    <dgm:cxn modelId="{DE440334-A1D2-4A66-9F11-B2209E6C1074}" type="presParOf" srcId="{0A465178-5798-4483-BA40-79D3782EA850}" destId="{197DBEB7-4BE9-49C0-83B6-9D800E380126}" srcOrd="8" destOrd="0" presId="urn:microsoft.com/office/officeart/2005/8/layout/lProcess1"/>
    <dgm:cxn modelId="{77F88B92-6D8B-4DE2-8DDD-50EB38007F31}" type="presParOf" srcId="{0A465178-5798-4483-BA40-79D3782EA850}" destId="{412E9921-C4EF-4F08-BE82-1F4C01113ACC}" srcOrd="9" destOrd="0" presId="urn:microsoft.com/office/officeart/2005/8/layout/lProcess1"/>
    <dgm:cxn modelId="{8D34D684-0EE3-41A7-A613-8D220B0F2D87}" type="presParOf" srcId="{0A465178-5798-4483-BA40-79D3782EA850}" destId="{36CD53A5-8120-4BC8-A1ED-D98C4A8D3811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0F761-149D-4D8F-B116-649F8825425E}">
      <dsp:nvSpPr>
        <dsp:cNvPr id="0" name=""/>
        <dsp:cNvSpPr/>
      </dsp:nvSpPr>
      <dsp:spPr>
        <a:xfrm>
          <a:off x="0" y="1546785"/>
          <a:ext cx="2170408" cy="2170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ts val="32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/>
            <a:t>考生</a:t>
          </a:r>
          <a:endParaRPr lang="en-US" altLang="zh-TW" sz="2800" b="1" kern="1200" dirty="0" smtClean="0"/>
        </a:p>
        <a:p>
          <a:pPr lvl="0" algn="ctr" defTabSz="1244600">
            <a:lnSpc>
              <a:spcPts val="32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/>
            <a:t>網路報名</a:t>
          </a:r>
          <a:endParaRPr lang="zh-TW" altLang="en-US" sz="2800" b="1" kern="1200" dirty="0"/>
        </a:p>
      </dsp:txBody>
      <dsp:txXfrm>
        <a:off x="317849" y="1864634"/>
        <a:ext cx="1534710" cy="1534710"/>
      </dsp:txXfrm>
    </dsp:sp>
    <dsp:sp modelId="{14B41D54-96CD-45A8-BED7-AC64BB708BA4}">
      <dsp:nvSpPr>
        <dsp:cNvPr id="0" name=""/>
        <dsp:cNvSpPr/>
      </dsp:nvSpPr>
      <dsp:spPr>
        <a:xfrm>
          <a:off x="2348283" y="2002571"/>
          <a:ext cx="1258836" cy="125883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2515142" y="2483950"/>
        <a:ext cx="925118" cy="296078"/>
      </dsp:txXfrm>
    </dsp:sp>
    <dsp:sp modelId="{CE0200FB-100F-4568-BD46-A835BA6EC3DC}">
      <dsp:nvSpPr>
        <dsp:cNvPr id="0" name=""/>
        <dsp:cNvSpPr/>
      </dsp:nvSpPr>
      <dsp:spPr>
        <a:xfrm>
          <a:off x="3783357" y="1546785"/>
          <a:ext cx="2170408" cy="2170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ts val="3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/>
            <a:t>國中端</a:t>
          </a:r>
          <a:endParaRPr lang="en-US" altLang="zh-TW" sz="2800" b="1" kern="1200" dirty="0" smtClean="0"/>
        </a:p>
        <a:p>
          <a:pPr lvl="0" algn="ctr" defTabSz="1244600">
            <a:lnSpc>
              <a:spcPts val="3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/>
            <a:t>彙整</a:t>
          </a:r>
          <a:endParaRPr lang="en-US" altLang="zh-TW" sz="2800" b="1" kern="1200" dirty="0" smtClean="0"/>
        </a:p>
        <a:p>
          <a:pPr lvl="0" algn="ctr" defTabSz="1244600">
            <a:lnSpc>
              <a:spcPts val="3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/>
            <a:t>查詢</a:t>
          </a:r>
        </a:p>
      </dsp:txBody>
      <dsp:txXfrm>
        <a:off x="4101206" y="1864634"/>
        <a:ext cx="1534710" cy="1534710"/>
      </dsp:txXfrm>
    </dsp:sp>
    <dsp:sp modelId="{09AC7DED-90FB-4547-82DA-69177AE6CB9E}">
      <dsp:nvSpPr>
        <dsp:cNvPr id="0" name=""/>
        <dsp:cNvSpPr/>
      </dsp:nvSpPr>
      <dsp:spPr>
        <a:xfrm>
          <a:off x="6130002" y="2002571"/>
          <a:ext cx="1258836" cy="125883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6296861" y="2483950"/>
        <a:ext cx="925118" cy="296078"/>
      </dsp:txXfrm>
    </dsp:sp>
    <dsp:sp modelId="{62610587-0E39-4FFD-98A5-718A8E3D937E}">
      <dsp:nvSpPr>
        <dsp:cNvPr id="0" name=""/>
        <dsp:cNvSpPr/>
      </dsp:nvSpPr>
      <dsp:spPr>
        <a:xfrm>
          <a:off x="7565077" y="1546785"/>
          <a:ext cx="2170408" cy="2170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ts val="33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/>
            <a:t>技高端</a:t>
          </a:r>
          <a:endParaRPr lang="en-US" altLang="zh-TW" sz="2800" b="1" kern="1200" dirty="0" smtClean="0"/>
        </a:p>
        <a:p>
          <a:pPr lvl="0" algn="ctr" defTabSz="1244600">
            <a:lnSpc>
              <a:spcPts val="33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/>
            <a:t>宣導</a:t>
          </a:r>
        </a:p>
      </dsp:txBody>
      <dsp:txXfrm>
        <a:off x="7882926" y="1864634"/>
        <a:ext cx="1534710" cy="1534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FF078-E138-41F4-A320-FCE7E87BE9BF}">
      <dsp:nvSpPr>
        <dsp:cNvPr id="0" name=""/>
        <dsp:cNvSpPr/>
      </dsp:nvSpPr>
      <dsp:spPr>
        <a:xfrm>
          <a:off x="1278920" y="3113"/>
          <a:ext cx="3287669" cy="821917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學生</a:t>
          </a:r>
          <a:endParaRPr lang="zh-TW" altLang="en-US" sz="40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1302993" y="27186"/>
        <a:ext cx="3239523" cy="773771"/>
      </dsp:txXfrm>
    </dsp:sp>
    <dsp:sp modelId="{6EBC58CE-8421-4143-B0C7-98FA1A161F97}">
      <dsp:nvSpPr>
        <dsp:cNvPr id="0" name=""/>
        <dsp:cNvSpPr/>
      </dsp:nvSpPr>
      <dsp:spPr>
        <a:xfrm rot="5400000">
          <a:off x="2850837" y="896948"/>
          <a:ext cx="143835" cy="143835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EE2058-3D4C-43D0-B48C-A2EA865AEE42}">
      <dsp:nvSpPr>
        <dsp:cNvPr id="0" name=""/>
        <dsp:cNvSpPr/>
      </dsp:nvSpPr>
      <dsp:spPr>
        <a:xfrm>
          <a:off x="1278920" y="1112701"/>
          <a:ext cx="3287669" cy="821917"/>
        </a:xfrm>
        <a:prstGeom prst="roundRect">
          <a:avLst>
            <a:gd name="adj" fmla="val 10000"/>
          </a:avLst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上網填寫報名資料</a:t>
          </a:r>
          <a:endParaRPr lang="zh-TW" altLang="en-US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1302993" y="1136774"/>
        <a:ext cx="3239523" cy="773771"/>
      </dsp:txXfrm>
    </dsp:sp>
    <dsp:sp modelId="{87434408-6023-47D1-9A6C-D9E49E8011C6}">
      <dsp:nvSpPr>
        <dsp:cNvPr id="0" name=""/>
        <dsp:cNvSpPr/>
      </dsp:nvSpPr>
      <dsp:spPr>
        <a:xfrm rot="5400000">
          <a:off x="2850837" y="2006536"/>
          <a:ext cx="143835" cy="143835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310508-2190-4ED4-B575-00CE1DFE7DB5}">
      <dsp:nvSpPr>
        <dsp:cNvPr id="0" name=""/>
        <dsp:cNvSpPr/>
      </dsp:nvSpPr>
      <dsp:spPr>
        <a:xfrm>
          <a:off x="1278920" y="2222290"/>
          <a:ext cx="3287669" cy="821917"/>
        </a:xfrm>
        <a:prstGeom prst="roundRect">
          <a:avLst>
            <a:gd name="adj" fmla="val 10000"/>
          </a:avLst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列印報名表</a:t>
          </a:r>
          <a:r>
            <a:rPr lang="en-US" altLang="zh-TW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簽章</a:t>
          </a:r>
          <a:r>
            <a:rPr lang="en-US" altLang="zh-TW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endParaRPr lang="zh-TW" altLang="en-US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1302993" y="2246363"/>
        <a:ext cx="3239523" cy="773771"/>
      </dsp:txXfrm>
    </dsp:sp>
    <dsp:sp modelId="{3E4DF626-9BC4-4C49-A84D-0098164A7207}">
      <dsp:nvSpPr>
        <dsp:cNvPr id="0" name=""/>
        <dsp:cNvSpPr/>
      </dsp:nvSpPr>
      <dsp:spPr>
        <a:xfrm rot="5400000">
          <a:off x="2850837" y="3116125"/>
          <a:ext cx="143835" cy="143835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94FA09-0DFE-4942-AC86-8EA359AF1C19}">
      <dsp:nvSpPr>
        <dsp:cNvPr id="0" name=""/>
        <dsp:cNvSpPr/>
      </dsp:nvSpPr>
      <dsp:spPr>
        <a:xfrm>
          <a:off x="1278920" y="3331878"/>
          <a:ext cx="3287669" cy="821917"/>
        </a:xfrm>
        <a:prstGeom prst="roundRect">
          <a:avLst>
            <a:gd name="adj" fmla="val 10000"/>
          </a:avLst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備妥相關證明</a:t>
          </a:r>
          <a:endParaRPr lang="zh-TW" altLang="en-US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1302993" y="3355951"/>
        <a:ext cx="3239523" cy="773771"/>
      </dsp:txXfrm>
    </dsp:sp>
    <dsp:sp modelId="{4183C1AE-9C2B-470E-946B-72AB7B35602A}">
      <dsp:nvSpPr>
        <dsp:cNvPr id="0" name=""/>
        <dsp:cNvSpPr/>
      </dsp:nvSpPr>
      <dsp:spPr>
        <a:xfrm rot="5400000">
          <a:off x="2850837" y="4225713"/>
          <a:ext cx="143835" cy="143835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B2D391-B580-4AB4-9B55-6E4BDF73FA6D}">
      <dsp:nvSpPr>
        <dsp:cNvPr id="0" name=""/>
        <dsp:cNvSpPr/>
      </dsp:nvSpPr>
      <dsp:spPr>
        <a:xfrm>
          <a:off x="1278920" y="4441466"/>
          <a:ext cx="3287669" cy="82191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繳交報名資料</a:t>
          </a:r>
          <a:endParaRPr lang="zh-TW" altLang="en-US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1302993" y="4465539"/>
        <a:ext cx="3239523" cy="773771"/>
      </dsp:txXfrm>
    </dsp:sp>
    <dsp:sp modelId="{4F0616AB-8174-4E80-A2E8-6D3A30329690}">
      <dsp:nvSpPr>
        <dsp:cNvPr id="0" name=""/>
        <dsp:cNvSpPr/>
      </dsp:nvSpPr>
      <dsp:spPr>
        <a:xfrm>
          <a:off x="5088655" y="3113"/>
          <a:ext cx="4555789" cy="821917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國中承辦單位</a:t>
          </a:r>
          <a:endParaRPr lang="zh-TW" altLang="en-US" sz="36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5112728" y="27186"/>
        <a:ext cx="4507643" cy="773771"/>
      </dsp:txXfrm>
    </dsp:sp>
    <dsp:sp modelId="{CE33FA30-8F99-4322-970B-5583A79D14DE}">
      <dsp:nvSpPr>
        <dsp:cNvPr id="0" name=""/>
        <dsp:cNvSpPr/>
      </dsp:nvSpPr>
      <dsp:spPr>
        <a:xfrm rot="5400000">
          <a:off x="7294632" y="896948"/>
          <a:ext cx="143835" cy="143835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F74495-4D8E-4A61-B242-D14C63E7031A}">
      <dsp:nvSpPr>
        <dsp:cNvPr id="0" name=""/>
        <dsp:cNvSpPr/>
      </dsp:nvSpPr>
      <dsp:spPr>
        <a:xfrm>
          <a:off x="5026863" y="1112701"/>
          <a:ext cx="4679372" cy="821917"/>
        </a:xfrm>
        <a:prstGeom prst="roundRect">
          <a:avLst>
            <a:gd name="adj" fmla="val 10000"/>
          </a:avLst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檢核報名表、證明文件、收費</a:t>
          </a:r>
          <a:endParaRPr lang="zh-TW" altLang="en-US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5050936" y="1136774"/>
        <a:ext cx="4631226" cy="773771"/>
      </dsp:txXfrm>
    </dsp:sp>
    <dsp:sp modelId="{D46B39CA-E49C-49AC-9D0C-A2037929F6C7}">
      <dsp:nvSpPr>
        <dsp:cNvPr id="0" name=""/>
        <dsp:cNvSpPr/>
      </dsp:nvSpPr>
      <dsp:spPr>
        <a:xfrm rot="5400000">
          <a:off x="7294632" y="2006536"/>
          <a:ext cx="143835" cy="143835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72ED87-D13C-4EED-890B-311EEEBA573F}">
      <dsp:nvSpPr>
        <dsp:cNvPr id="0" name=""/>
        <dsp:cNvSpPr/>
      </dsp:nvSpPr>
      <dsp:spPr>
        <a:xfrm>
          <a:off x="5026863" y="2222290"/>
          <a:ext cx="4679372" cy="821917"/>
        </a:xfrm>
        <a:prstGeom prst="roundRect">
          <a:avLst>
            <a:gd name="adj" fmla="val 10000"/>
          </a:avLst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填寫彙整統計表</a:t>
          </a:r>
          <a:r>
            <a:rPr lang="en-US" altLang="en-U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總表</a:t>
          </a:r>
          <a:r>
            <a:rPr lang="en-US" altLang="en-U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r>
            <a:rPr lang="zh-TW" altLang="en-U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並核章</a:t>
          </a:r>
          <a:endParaRPr lang="zh-TW" altLang="en-US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5050936" y="2246363"/>
        <a:ext cx="4631226" cy="773771"/>
      </dsp:txXfrm>
    </dsp:sp>
    <dsp:sp modelId="{B471067A-3425-4447-9A17-EE1EB06AC5D2}">
      <dsp:nvSpPr>
        <dsp:cNvPr id="0" name=""/>
        <dsp:cNvSpPr/>
      </dsp:nvSpPr>
      <dsp:spPr>
        <a:xfrm rot="5400000">
          <a:off x="7294632" y="3116125"/>
          <a:ext cx="143835" cy="143835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EF26A7-0794-4B70-B44C-9A5ED0DCAB83}">
      <dsp:nvSpPr>
        <dsp:cNvPr id="0" name=""/>
        <dsp:cNvSpPr/>
      </dsp:nvSpPr>
      <dsp:spPr>
        <a:xfrm>
          <a:off x="5072447" y="3331878"/>
          <a:ext cx="4588205" cy="821917"/>
        </a:xfrm>
        <a:prstGeom prst="roundRect">
          <a:avLst>
            <a:gd name="adj" fmla="val 10000"/>
          </a:avLst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分校裝袋</a:t>
          </a:r>
          <a:endParaRPr lang="zh-TW" altLang="en-US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5096520" y="3355951"/>
        <a:ext cx="4540059" cy="773771"/>
      </dsp:txXfrm>
    </dsp:sp>
    <dsp:sp modelId="{1E7BEFE4-4995-4D73-AD62-B47AC1F8D83D}">
      <dsp:nvSpPr>
        <dsp:cNvPr id="0" name=""/>
        <dsp:cNvSpPr/>
      </dsp:nvSpPr>
      <dsp:spPr>
        <a:xfrm rot="5400000">
          <a:off x="7294632" y="4225713"/>
          <a:ext cx="143835" cy="143835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7DBEB7-4BE9-49C0-83B6-9D800E380126}">
      <dsp:nvSpPr>
        <dsp:cNvPr id="0" name=""/>
        <dsp:cNvSpPr/>
      </dsp:nvSpPr>
      <dsp:spPr>
        <a:xfrm>
          <a:off x="5026863" y="4441466"/>
          <a:ext cx="4679372" cy="82191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至士商集體報名</a:t>
          </a:r>
          <a:endParaRPr lang="zh-TW" altLang="en-US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5050936" y="4465539"/>
        <a:ext cx="4631226" cy="773771"/>
      </dsp:txXfrm>
    </dsp:sp>
    <dsp:sp modelId="{412E9921-C4EF-4F08-BE82-1F4C01113ACC}">
      <dsp:nvSpPr>
        <dsp:cNvPr id="0" name=""/>
        <dsp:cNvSpPr/>
      </dsp:nvSpPr>
      <dsp:spPr>
        <a:xfrm rot="5400000">
          <a:off x="7294632" y="5335302"/>
          <a:ext cx="143835" cy="143835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CD53A5-8120-4BC8-A1ED-D98C4A8D3811}">
      <dsp:nvSpPr>
        <dsp:cNvPr id="0" name=""/>
        <dsp:cNvSpPr/>
      </dsp:nvSpPr>
      <dsp:spPr>
        <a:xfrm>
          <a:off x="5109515" y="5551055"/>
          <a:ext cx="4514068" cy="82191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發給學生准考證或相關資料</a:t>
          </a:r>
          <a:endParaRPr lang="zh-TW" altLang="en-US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5133588" y="5575128"/>
        <a:ext cx="4465922" cy="773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rtl="0">
              <a:defRPr sz="13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rtl="0">
              <a:defRPr sz="13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2021/2/24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rtl="0">
              <a:defRPr sz="13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rtl="0">
              <a:defRPr sz="13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rtl="0">
              <a:defRPr sz="13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rtl="0">
              <a:defRPr sz="13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2021/2/24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rtl="0">
              <a:defRPr sz="13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rtl="0">
              <a:defRPr sz="13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/>
          <a:lstStyle/>
          <a:p>
            <a:fld id="{C8DC57A8-AE18-4654-B6AF-04B3577165BE}" type="slidenum">
              <a:rPr lang="en-US" altLang="zh-TW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10</a:t>
            </a:fld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706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/>
          <a:lstStyle/>
          <a:p>
            <a:fld id="{C8DC57A8-AE18-4654-B6AF-04B3577165BE}" type="slidenum">
              <a:rPr lang="en-US" altLang="zh-TW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13</a:t>
            </a:fld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70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/>
          <a:lstStyle/>
          <a:p>
            <a:fld id="{C8DC57A8-AE18-4654-B6AF-04B3577165BE}" type="slidenum">
              <a:rPr lang="en-US" altLang="zh-TW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3</a:t>
            </a:fld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70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21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/>
          <a:lstStyle/>
          <a:p>
            <a:fld id="{C8DC57A8-AE18-4654-B6AF-04B3577165BE}" type="slidenum">
              <a:rPr lang="en-US" altLang="zh-TW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5</a:t>
            </a:fld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70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9167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/>
          <a:lstStyle/>
          <a:p>
            <a:fld id="{C8DC57A8-AE18-4654-B6AF-04B3577165BE}" type="slidenum">
              <a:rPr lang="en-US" altLang="zh-TW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7</a:t>
            </a:fld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706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926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11800703" y="6542903"/>
            <a:ext cx="304799" cy="216243"/>
          </a:xfrm>
        </p:spPr>
        <p:txBody>
          <a:bodyPr rtlCol="0"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022B156B-59AE-415F-B24B-8756D48BB977}" type="slidenum">
              <a:rPr lang="en-US" altLang="zh-TW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05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1775988" y="6526428"/>
            <a:ext cx="319689" cy="331572"/>
          </a:xfrm>
        </p:spPr>
        <p:txBody>
          <a:bodyPr rtlCol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022B156B-59AE-415F-B24B-8756D48BB977}" type="slidenum">
              <a:rPr lang="en-US" altLang="zh-TW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 lang="en-US" altLang="zh-TW" smtClean="0">
                <a:solidFill>
                  <a:srgbClr val="9A5315"/>
                </a:solidFill>
              </a:rPr>
              <a:pPr/>
              <a:t>‹#›</a:t>
            </a:fld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11800703" y="6542903"/>
            <a:ext cx="304799" cy="216243"/>
          </a:xfrm>
        </p:spPr>
        <p:txBody>
          <a:bodyPr rtlCol="0"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 lang="en-US" altLang="zh-TW" smtClean="0">
                <a:solidFill>
                  <a:srgbClr val="9A5315"/>
                </a:solidFill>
              </a:rPr>
              <a:pPr/>
              <a:t>‹#›</a:t>
            </a:fld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 lang="en-US" altLang="zh-TW" smtClean="0">
                <a:solidFill>
                  <a:srgbClr val="9A5315"/>
                </a:solidFill>
              </a:rPr>
              <a:pPr/>
              <a:t>‹#›</a:t>
            </a:fld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>
                <a:solidFill>
                  <a:srgbClr val="9A5315"/>
                </a:solidFill>
              </a:rPr>
              <a:pPr/>
              <a:t>‹#›</a:t>
            </a:fld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8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>
                <a:solidFill>
                  <a:srgbClr val="9A5315"/>
                </a:solidFill>
              </a:rPr>
              <a:pPr/>
              <a:t>‹#›</a:t>
            </a:fld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>
                <a:solidFill>
                  <a:srgbClr val="9A5315"/>
                </a:solidFill>
              </a:rPr>
              <a:pPr/>
              <a:t>‹#›</a:t>
            </a:fld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022B156B-59AE-415F-B24B-8756D48BB977}" type="slidenum">
              <a:rPr lang="en-US" altLang="zh-TW" smtClean="0">
                <a:solidFill>
                  <a:srgbClr val="9A5315"/>
                </a:solidFill>
              </a:rPr>
              <a:pPr/>
              <a:t>‹#›</a:t>
            </a:fld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dirty="0">
                  <a:solidFill>
                    <a:srgbClr val="9A53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dirty="0">
                  <a:solidFill>
                    <a:srgbClr val="9A53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>
                <a:solidFill>
                  <a:srgbClr val="9A5315"/>
                </a:solidFill>
              </a:rPr>
              <a:pPr/>
              <a:t>‹#›</a:t>
            </a:fld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3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 lang="en-US" altLang="zh-TW" smtClean="0">
                <a:solidFill>
                  <a:srgbClr val="9A5315"/>
                </a:solidFill>
              </a:rPr>
              <a:pPr/>
              <a:t>‹#›</a:t>
            </a:fld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 lang="en-US" altLang="zh-TW" smtClean="0">
                <a:solidFill>
                  <a:srgbClr val="9A5315"/>
                </a:solidFill>
              </a:rPr>
              <a:pPr/>
              <a:t>‹#›</a:t>
            </a:fld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7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1775988" y="6526428"/>
            <a:ext cx="319689" cy="331572"/>
          </a:xfrm>
        </p:spPr>
        <p:txBody>
          <a:bodyPr rtlCol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>
                <a:solidFill>
                  <a:srgbClr val="9A5315"/>
                </a:solidFill>
              </a:rPr>
              <a:pPr/>
              <a:t>‹#›</a:t>
            </a:fld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>
              <a:solidFill>
                <a:srgbClr val="9A5315"/>
              </a:solidFill>
            </a:endParaRP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1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.slhs.tp.edu.tw/110special/index.as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93762" y="1678459"/>
            <a:ext cx="7584519" cy="1828800"/>
          </a:xfrm>
        </p:spPr>
        <p:txBody>
          <a:bodyPr rtlCol="0">
            <a:noAutofit/>
          </a:bodyPr>
          <a:lstStyle/>
          <a:p>
            <a:r>
              <a:rPr lang="zh-TW" altLang="en-US" sz="4000" b="1" dirty="0">
                <a:sym typeface="Salesforce Sans"/>
              </a:rPr>
              <a:t>臺北市</a:t>
            </a:r>
            <a:r>
              <a:rPr lang="en-US" altLang="zh-TW" sz="4000" b="1" dirty="0">
                <a:sym typeface="Salesforce Sans"/>
              </a:rPr>
              <a:t>110</a:t>
            </a:r>
            <a:r>
              <a:rPr lang="zh-TW" altLang="en-US" sz="4000" b="1" dirty="0">
                <a:sym typeface="Salesforce Sans"/>
              </a:rPr>
              <a:t>學年</a:t>
            </a:r>
            <a:r>
              <a:rPr lang="zh-TW" altLang="en-US" sz="4000" b="1" dirty="0" smtClean="0">
                <a:sym typeface="Salesforce Sans"/>
              </a:rPr>
              <a:t>度  高級</a:t>
            </a:r>
            <a:r>
              <a:rPr lang="zh-TW" altLang="en-US" sz="4000" b="1" dirty="0">
                <a:sym typeface="Salesforce Sans"/>
              </a:rPr>
              <a:t>中等學校 </a:t>
            </a:r>
            <a:br>
              <a:rPr lang="zh-TW" altLang="en-US" sz="4000" b="1" dirty="0">
                <a:sym typeface="Salesforce Sans"/>
              </a:rPr>
            </a:br>
            <a:r>
              <a:rPr lang="zh-TW" altLang="en-US" sz="4000" b="1" dirty="0">
                <a:sym typeface="Salesforce Sans"/>
              </a:rPr>
              <a:t>特色</a:t>
            </a:r>
            <a:r>
              <a:rPr lang="zh-TW" altLang="en-US" sz="4000" b="1" dirty="0" smtClean="0">
                <a:sym typeface="Salesforce Sans"/>
              </a:rPr>
              <a:t>招生專業</a:t>
            </a:r>
            <a:r>
              <a:rPr lang="zh-TW" altLang="en-US" sz="4000" b="1" dirty="0">
                <a:sym typeface="Salesforce Sans"/>
              </a:rPr>
              <a:t>群科甄選入學</a:t>
            </a:r>
            <a:br>
              <a:rPr lang="zh-TW" altLang="en-US" sz="4000" b="1" dirty="0">
                <a:sym typeface="Salesforce Sans"/>
              </a:rPr>
            </a:br>
            <a:r>
              <a:rPr lang="zh-TW" altLang="en-US" sz="4000" b="1" dirty="0">
                <a:sym typeface="Salesforce Sans"/>
              </a:rPr>
              <a:t>宣導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112" y="3533132"/>
            <a:ext cx="1274761" cy="129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0055845" y="4823607"/>
            <a:ext cx="1159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spc="300" dirty="0" smtClean="0">
                <a:latin typeface="華康中圓體" pitchFamily="49" charset="-120"/>
                <a:ea typeface="華康中圓體" pitchFamily="49" charset="-120"/>
              </a:rPr>
              <a:t>特招網站</a:t>
            </a:r>
            <a:endParaRPr lang="zh-TW" altLang="en-US" sz="1600" spc="3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39514" y="2953265"/>
            <a:ext cx="7142204" cy="1198606"/>
          </a:xfrm>
        </p:spPr>
        <p:txBody>
          <a:bodyPr rtlCol="0">
            <a:normAutofit/>
          </a:bodyPr>
          <a:lstStyle/>
          <a:p>
            <a:r>
              <a:rPr lang="zh-TW" altLang="en-US" sz="6000" dirty="0" smtClean="0">
                <a:sym typeface="Salesforce Sans"/>
              </a:rPr>
              <a:t>集體報名注意事項</a:t>
            </a:r>
            <a:endParaRPr lang="zh-TW" altLang="en-US" sz="6000" dirty="0"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42494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200238" y="308919"/>
            <a:ext cx="726518" cy="6203092"/>
          </a:xfrm>
        </p:spPr>
        <p:txBody>
          <a:bodyPr vert="eaVert" rtlCol="0"/>
          <a:lstStyle/>
          <a:p>
            <a:r>
              <a:rPr lang="zh-TW" altLang="en-US" b="1" dirty="0">
                <a:solidFill>
                  <a:srgbClr val="FF0000"/>
                </a:solidFill>
                <a:latin typeface="Salesforce Sans"/>
                <a:sym typeface="Salesforce Sans"/>
              </a:rPr>
              <a:t>現場審件</a:t>
            </a:r>
            <a:r>
              <a:rPr lang="zh-TW" altLang="en-US" b="1" dirty="0">
                <a:latin typeface="Salesforce Sans"/>
                <a:sym typeface="Salesforce Sans"/>
              </a:rPr>
              <a:t>須檢附資料一覽表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283060"/>
              </p:ext>
            </p:extLst>
          </p:nvPr>
        </p:nvGraphicFramePr>
        <p:xfrm>
          <a:off x="926756" y="500767"/>
          <a:ext cx="10985157" cy="5900033"/>
        </p:xfrm>
        <a:graphic>
          <a:graphicData uri="http://schemas.openxmlformats.org/drawingml/2006/table">
            <a:tbl>
              <a:tblPr/>
              <a:tblGrid>
                <a:gridCol w="271849"/>
                <a:gridCol w="1569308"/>
                <a:gridCol w="1507524"/>
                <a:gridCol w="729048"/>
                <a:gridCol w="2323071"/>
                <a:gridCol w="704335"/>
                <a:gridCol w="1359243"/>
                <a:gridCol w="2520779"/>
              </a:tblGrid>
              <a:tr h="7413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校名</a:t>
                      </a:r>
                      <a:r>
                        <a:rPr lang="en-US" altLang="zh-TW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(</a:t>
                      </a:r>
                      <a:r>
                        <a:rPr lang="zh-TW" alt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簡稱</a:t>
                      </a:r>
                      <a:r>
                        <a:rPr lang="en-US" altLang="zh-TW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特色招生科</a:t>
                      </a:r>
                      <a:r>
                        <a:rPr lang="en-US" altLang="zh-TW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班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報名表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准考證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報名費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書面審查資料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審件後領回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065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市立士林高商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廣告設計科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與報名表一同列印後檢附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230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/>
                        </a:rPr>
                        <a:t>准考證、考試規則說明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65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資料處理科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與報名表一同列印後檢附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330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准考證、考試規則說明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38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私立惇敘工商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建築科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無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准考證，應考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時請攜帶有相片的證件或國中學生證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報名後另行寄發「術科測驗通知單」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含術科考試說明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)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至考生家中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電機科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33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汽車科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338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私立金甌女中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商業經營科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無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准考證，應考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時請攜帶有相片的證件或國中學生證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報名後另行寄發「術科測驗通知單」至考生家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中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，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含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「術科考試說明」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3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應用日語科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33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應用英語科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33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多媒體設計科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33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觀光事業科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338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私立普林思頓高中</a:t>
                      </a:r>
                      <a:b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（原育達高職）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餐飲管理科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無准考證，報名當天發放考試通知單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測驗當日攜帶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考試通知單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49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多媒體設計科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測驗當日攜帶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33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觀光事業科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測驗當日攜帶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33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表演藝術科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測驗當日攜帶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33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時尚造型科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測驗當日攜帶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489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98854" y="308919"/>
            <a:ext cx="716692" cy="6203092"/>
          </a:xfrm>
        </p:spPr>
        <p:txBody>
          <a:bodyPr vert="eaVert" rtlCol="0"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Salesforce Sans"/>
                <a:sym typeface="Salesforce Sans"/>
              </a:rPr>
              <a:t>現場審件</a:t>
            </a:r>
            <a:r>
              <a:rPr lang="zh-TW" altLang="en-US" b="1" dirty="0">
                <a:latin typeface="Salesforce Sans"/>
                <a:sym typeface="Salesforce Sans"/>
              </a:rPr>
              <a:t>須檢附資料一覽表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109558"/>
              </p:ext>
            </p:extLst>
          </p:nvPr>
        </p:nvGraphicFramePr>
        <p:xfrm>
          <a:off x="852617" y="303059"/>
          <a:ext cx="11145796" cy="6350353"/>
        </p:xfrm>
        <a:graphic>
          <a:graphicData uri="http://schemas.openxmlformats.org/drawingml/2006/table">
            <a:tbl>
              <a:tblPr/>
              <a:tblGrid>
                <a:gridCol w="379662"/>
                <a:gridCol w="1424423"/>
                <a:gridCol w="2038865"/>
                <a:gridCol w="704335"/>
                <a:gridCol w="2384855"/>
                <a:gridCol w="617838"/>
                <a:gridCol w="1210962"/>
                <a:gridCol w="2384856"/>
              </a:tblGrid>
              <a:tr h="40127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校名</a:t>
                      </a:r>
                      <a:r>
                        <a:rPr lang="en-US" altLang="zh-TW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(</a:t>
                      </a:r>
                      <a:r>
                        <a:rPr lang="zh-TW" alt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簡稱</a:t>
                      </a:r>
                      <a:r>
                        <a:rPr lang="en-US" altLang="zh-TW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特色招生科</a:t>
                      </a:r>
                      <a:r>
                        <a:rPr lang="en-US" altLang="zh-TW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班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報名表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准考證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報名費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書面審查資料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審件後領回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3092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5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私立景文高中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應用英語科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無准考證、應考時請攜帶有相片的證件或國中學生證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選繳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報名當日發給國中輔導室，請輔導室轉發「考試通知單」及「術科考試說明」。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9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資訊科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選繳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09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商業經營科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選繳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09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廣告設計科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選繳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09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室內空間設計科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選繳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09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私立滬江高中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餐飲管理科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現場報名後寄發「准考證」及「應考通知</a:t>
                      </a:r>
                      <a:r>
                        <a:rPr lang="zh-TW" alt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」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新細明體"/>
                        </a:rPr>
                        <a:t>現場報名後寄發「准考證」及「應考通知」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4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室內空間設計科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9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私立稻江高商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觀光事業科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+mn-cs"/>
                        </a:rPr>
                        <a:t>報名當天</a:t>
                      </a:r>
                      <a:r>
                        <a:rPr lang="zh-TW" alt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+mn-cs"/>
                        </a:rPr>
                        <a:t>發放，應考時請攜帶有照片的證件或學生證</a:t>
                      </a:r>
                      <a:endParaRPr lang="zh-TW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新細明體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准考證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354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8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私立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華岡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藝術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學校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表演藝術科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歌舞劇組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應考當日請攜帶有照片的證件換發。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300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5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表演藝術科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音樂組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300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09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舞蹈科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300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09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戲劇科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300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09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9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私立幼華高中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應用英語科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應考當日請攜帶學生證及附照片之身分證件。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9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應用日語科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588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私立開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平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餐飲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學校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餐飲管理科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✔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無准考證，請攜帶附照片之證件、身分證或學生證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60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9329" y="3027405"/>
            <a:ext cx="5548183" cy="1000898"/>
          </a:xfrm>
        </p:spPr>
        <p:txBody>
          <a:bodyPr rtlCol="0">
            <a:normAutofit/>
          </a:bodyPr>
          <a:lstStyle/>
          <a:p>
            <a:r>
              <a:rPr lang="en-US" altLang="zh-TW" sz="6000" dirty="0" smtClean="0">
                <a:sym typeface="Salesforce Sans"/>
              </a:rPr>
              <a:t>Q&amp;A</a:t>
            </a:r>
            <a:endParaRPr lang="zh-TW" altLang="en-US" sz="6000" dirty="0"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42737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7"/>
          <p:cNvSpPr>
            <a:spLocks noChangeArrowheads="1"/>
          </p:cNvSpPr>
          <p:nvPr/>
        </p:nvSpPr>
        <p:spPr bwMode="gray">
          <a:xfrm>
            <a:off x="334433" y="1774354"/>
            <a:ext cx="3941005" cy="3810900"/>
          </a:xfrm>
          <a:prstGeom prst="bevel">
            <a:avLst>
              <a:gd name="adj" fmla="val 667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Q1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考生一定要上網填報個人資料嗎？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ltGray">
          <a:xfrm>
            <a:off x="4751917" y="1774354"/>
            <a:ext cx="7147640" cy="3773830"/>
          </a:xfrm>
          <a:prstGeom prst="bevel">
            <a:avLst>
              <a:gd name="adj" fmla="val 6815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 anchor="ctr"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l">
              <a:defRPr/>
            </a:pPr>
            <a:r>
              <a:rPr lang="en-US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A1</a:t>
            </a:r>
            <a:r>
              <a:rPr lang="zh-TW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8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>
              <a:defRPr/>
            </a:pPr>
            <a:r>
              <a:rPr lang="zh-TW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是，考生必須上網填報個人資料後列印</a:t>
            </a:r>
            <a:endParaRPr lang="en-US" altLang="zh-TW" sz="28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>
              <a:defRPr/>
            </a:pPr>
            <a:r>
              <a:rPr lang="zh-TW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報名表繳交給國中承辦人。</a:t>
            </a:r>
          </a:p>
          <a:p>
            <a:pPr algn="l">
              <a:defRPr/>
            </a:pPr>
            <a:r>
              <a:rPr lang="zh-TW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網址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8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>
              <a:defRPr/>
            </a:pP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http://earth.slhs.tp.edu.tw/110special/</a:t>
            </a:r>
            <a:endParaRPr lang="zh-TW" altLang="en-US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714205" y="6542903"/>
            <a:ext cx="391297" cy="216243"/>
          </a:xfrm>
        </p:spPr>
        <p:txBody>
          <a:bodyPr/>
          <a:lstStyle/>
          <a:p>
            <a:fld id="{022B156B-59AE-415F-B24B-8756D48BB977}" type="slidenum">
              <a:rPr lang="en-US" altLang="zh-TW" smtClean="0"/>
              <a:pPr/>
              <a:t>14</a:t>
            </a:fld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72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7"/>
          <p:cNvSpPr>
            <a:spLocks noChangeArrowheads="1"/>
          </p:cNvSpPr>
          <p:nvPr/>
        </p:nvSpPr>
        <p:spPr bwMode="gray">
          <a:xfrm>
            <a:off x="482714" y="2095629"/>
            <a:ext cx="4034367" cy="2908857"/>
          </a:xfrm>
          <a:prstGeom prst="bevel">
            <a:avLst>
              <a:gd name="adj" fmla="val 882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Q3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：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報名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費收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匯票嗎？</a:t>
            </a: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ltGray">
          <a:xfrm>
            <a:off x="4900198" y="2095629"/>
            <a:ext cx="7147640" cy="2908857"/>
          </a:xfrm>
          <a:prstGeom prst="bevel">
            <a:avLst>
              <a:gd name="adj" fmla="val 12714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 anchor="ctr"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>
              <a:defRPr/>
            </a:pPr>
            <a:r>
              <a:rPr lang="en-US" altLang="zh-TW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A3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</a:p>
          <a:p>
            <a:pPr>
              <a:defRPr/>
            </a:pP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不收匯票，僅收現金。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726563" y="6542903"/>
            <a:ext cx="378940" cy="179173"/>
          </a:xfrm>
        </p:spPr>
        <p:txBody>
          <a:bodyPr/>
          <a:lstStyle/>
          <a:p>
            <a:fld id="{022B156B-59AE-415F-B24B-8756D48BB977}" type="slidenum">
              <a:rPr lang="en-US" altLang="zh-TW" smtClean="0"/>
              <a:pPr/>
              <a:t>15</a:t>
            </a:fld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7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313935"/>
          </a:xfrm>
        </p:spPr>
        <p:txBody>
          <a:bodyPr rtlCol="0"/>
          <a:lstStyle/>
          <a:p>
            <a:r>
              <a:rPr lang="zh-TW" altLang="en-US" b="1" dirty="0">
                <a:sym typeface="Salesforce Sans"/>
              </a:rPr>
              <a:t>臺北市</a:t>
            </a:r>
            <a:r>
              <a:rPr lang="en-US" altLang="zh-TW" b="1" dirty="0">
                <a:sym typeface="Salesforce Sans"/>
              </a:rPr>
              <a:t>110</a:t>
            </a:r>
            <a:r>
              <a:rPr lang="zh-TW" altLang="en-US" b="1" dirty="0">
                <a:sym typeface="Salesforce Sans"/>
              </a:rPr>
              <a:t>學年度特色</a:t>
            </a:r>
            <a:r>
              <a:rPr lang="zh-TW" altLang="en-US" b="1" dirty="0" smtClean="0">
                <a:sym typeface="Salesforce Sans"/>
              </a:rPr>
              <a:t>招生</a:t>
            </a:r>
            <a:r>
              <a:rPr lang="en-US" altLang="zh-TW" b="1" dirty="0">
                <a:latin typeface="Salesforce Sans"/>
                <a:sym typeface="Salesforce Sans"/>
              </a:rPr>
              <a:t/>
            </a:r>
            <a:br>
              <a:rPr lang="en-US" altLang="zh-TW" b="1" dirty="0">
                <a:latin typeface="Salesforce Sans"/>
                <a:sym typeface="Salesforce Sans"/>
              </a:rPr>
            </a:br>
            <a:r>
              <a:rPr lang="zh-TW" altLang="en-US" b="1" dirty="0" smtClean="0">
                <a:latin typeface="Salesforce Sans"/>
                <a:sym typeface="Salesforce Sans"/>
              </a:rPr>
              <a:t>簡報</a:t>
            </a:r>
            <a:r>
              <a:rPr lang="zh-TW" altLang="en-US" b="1" dirty="0">
                <a:latin typeface="Salesforce Sans"/>
                <a:sym typeface="Salesforce Sans"/>
              </a:rPr>
              <a:t>內容大綱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977080" y="1752600"/>
            <a:ext cx="9146533" cy="4229100"/>
          </a:xfrm>
        </p:spPr>
        <p:txBody>
          <a:bodyPr rtlCol="0">
            <a:normAutofit/>
          </a:bodyPr>
          <a:lstStyle/>
          <a:p>
            <a:r>
              <a:rPr lang="zh-TW" altLang="en-US" sz="3200" b="1" dirty="0" smtClean="0">
                <a:sym typeface="Salesforce Sans"/>
              </a:rPr>
              <a:t>網站</a:t>
            </a:r>
            <a:r>
              <a:rPr lang="zh-TW" altLang="en-US" sz="3200" b="1" dirty="0">
                <a:sym typeface="Salesforce Sans"/>
              </a:rPr>
              <a:t>介紹</a:t>
            </a:r>
          </a:p>
          <a:p>
            <a:r>
              <a:rPr lang="zh-TW" altLang="en-US" sz="3200" b="1" dirty="0">
                <a:sym typeface="Salesforce Sans"/>
              </a:rPr>
              <a:t>重要日程表</a:t>
            </a:r>
          </a:p>
          <a:p>
            <a:r>
              <a:rPr lang="zh-TW" altLang="en-US" sz="3200" b="1" dirty="0">
                <a:sym typeface="Salesforce Sans"/>
              </a:rPr>
              <a:t>報名程序</a:t>
            </a:r>
          </a:p>
          <a:p>
            <a:r>
              <a:rPr lang="zh-TW" altLang="en-US" sz="3200" b="1" dirty="0" smtClean="0">
                <a:sym typeface="Salesforce Sans"/>
              </a:rPr>
              <a:t>集體報名注意事項</a:t>
            </a:r>
            <a:endParaRPr lang="en-US" altLang="zh-TW" sz="3200" b="1" dirty="0" smtClean="0">
              <a:sym typeface="Salesforce Sans"/>
            </a:endParaRPr>
          </a:p>
          <a:p>
            <a:r>
              <a:rPr lang="en-US" altLang="zh-TW" sz="3200" b="1" dirty="0" smtClean="0">
                <a:sym typeface="Salesforce Sans"/>
              </a:rPr>
              <a:t>Q&amp;A</a:t>
            </a:r>
            <a:endParaRPr lang="en-US" altLang="zh-TW" sz="3200" b="1" dirty="0">
              <a:sym typeface="Salesforce San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76335" y="2607275"/>
            <a:ext cx="5548183" cy="1507525"/>
          </a:xfrm>
        </p:spPr>
        <p:txBody>
          <a:bodyPr rtlCol="0">
            <a:normAutofit/>
          </a:bodyPr>
          <a:lstStyle/>
          <a:p>
            <a:r>
              <a:rPr lang="zh-TW" altLang="en-US" sz="6000" dirty="0" smtClean="0">
                <a:sym typeface="Salesforce Sans"/>
              </a:rPr>
              <a:t>網站介紹</a:t>
            </a:r>
            <a:endParaRPr lang="zh-TW" altLang="en-US" sz="6000" dirty="0"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40140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406425449"/>
              </p:ext>
            </p:extLst>
          </p:nvPr>
        </p:nvGraphicFramePr>
        <p:xfrm>
          <a:off x="855482" y="1594021"/>
          <a:ext cx="9737123" cy="526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4000" b="1" dirty="0">
                <a:latin typeface="Salesforce Sans"/>
                <a:sym typeface="Salesforce Sans"/>
              </a:rPr>
              <a:t>網站介紹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7992291" cy="1041143"/>
          </a:xfrm>
        </p:spPr>
        <p:txBody>
          <a:bodyPr rtlCol="0">
            <a:normAutofit/>
          </a:bodyPr>
          <a:lstStyle/>
          <a:p>
            <a:r>
              <a:rPr lang="en-US" altLang="zh-TW" sz="3200" dirty="0">
                <a:sym typeface="Salesforce Sans"/>
              </a:rPr>
              <a:t>http://earth.slhs.tp.edu.tw/110special</a:t>
            </a:r>
            <a:r>
              <a:rPr lang="en-US" altLang="zh-TW" sz="3200" dirty="0" smtClean="0">
                <a:sym typeface="Salesforce Sans"/>
              </a:rPr>
              <a:t>/</a:t>
            </a:r>
            <a:endParaRPr lang="en-US" altLang="zh-TW" sz="3200" dirty="0">
              <a:sym typeface="Salesforce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63" y="904875"/>
            <a:ext cx="1650122" cy="166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42703" y="2631989"/>
            <a:ext cx="5548183" cy="1507525"/>
          </a:xfrm>
        </p:spPr>
        <p:txBody>
          <a:bodyPr rtlCol="0">
            <a:normAutofit/>
          </a:bodyPr>
          <a:lstStyle/>
          <a:p>
            <a:r>
              <a:rPr lang="zh-TW" altLang="en-US" sz="6000" dirty="0" smtClean="0">
                <a:sym typeface="Salesforce Sans"/>
              </a:rPr>
              <a:t>重要日程表</a:t>
            </a:r>
            <a:endParaRPr lang="zh-TW" altLang="en-US" sz="6000" dirty="0"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46266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5082" y="0"/>
            <a:ext cx="10058402" cy="708454"/>
          </a:xfrm>
        </p:spPr>
        <p:txBody>
          <a:bodyPr rtlCol="0"/>
          <a:lstStyle/>
          <a:p>
            <a:r>
              <a:rPr lang="zh-TW" altLang="en-US" b="1" dirty="0">
                <a:sym typeface="Salesforce Sans"/>
              </a:rPr>
              <a:t>重要日程表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422765"/>
              </p:ext>
            </p:extLst>
          </p:nvPr>
        </p:nvGraphicFramePr>
        <p:xfrm>
          <a:off x="135481" y="637257"/>
          <a:ext cx="11912357" cy="593212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711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90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22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309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項　　  目</a:t>
                      </a:r>
                      <a:endParaRPr lang="zh-TW" alt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日   　　期</a:t>
                      </a:r>
                      <a:endParaRPr lang="zh-TW" alt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97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altLang="en-US" sz="2000" dirty="0">
                          <a:latin typeface="微軟正黑體" pitchFamily="34" charset="-120"/>
                          <a:ea typeface="微軟正黑體" pitchFamily="34" charset="-120"/>
                        </a:rPr>
                        <a:t>下載簡章  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15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星期</a:t>
                      </a:r>
                      <a:r>
                        <a:rPr lang="zh-TW" alt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五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至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19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星期五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71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altLang="en-US" sz="2000" dirty="0">
                          <a:latin typeface="微軟正黑體" pitchFamily="34" charset="-120"/>
                          <a:ea typeface="微軟正黑體" pitchFamily="34" charset="-120"/>
                        </a:rPr>
                        <a:t>網路填寫報名資料 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操作說明</a:t>
                      </a:r>
                      <a:r>
                        <a:rPr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en-US" altLang="zh-TW" sz="1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請</a:t>
                      </a: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使用</a:t>
                      </a:r>
                      <a:r>
                        <a:rPr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Chrome</a:t>
                      </a: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瀏覽器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18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星期一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上午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r>
                        <a:rPr lang="zh-TW" alt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至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星期二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下午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時止</a:t>
                      </a:r>
                      <a:endParaRPr lang="zh-TW" sz="20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631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endParaRPr lang="zh-TW" altLang="en-US" sz="2000" kern="12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7947" marR="67947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200" dirty="0">
                          <a:latin typeface="微軟正黑體" pitchFamily="34" charset="-120"/>
                          <a:ea typeface="微軟正黑體" pitchFamily="34" charset="-120"/>
                        </a:rPr>
                        <a:t>個別報名</a:t>
                      </a:r>
                      <a:r>
                        <a:rPr lang="zh-TW" altLang="en-US" sz="18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  <a:r>
                        <a:rPr lang="zh-TW" altLang="en-US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非應屆及</a:t>
                      </a:r>
                      <a:r>
                        <a:rPr lang="zh-TW" altLang="en-US" sz="2000" kern="1200" dirty="0">
                          <a:latin typeface="微軟正黑體" pitchFamily="34" charset="-120"/>
                          <a:ea typeface="微軟正黑體" pitchFamily="34" charset="-120"/>
                        </a:rPr>
                        <a:t>非基北區畢業生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        地點：各</a:t>
                      </a:r>
                      <a:r>
                        <a:rPr lang="zh-TW" altLang="en-US" sz="2000" kern="1200" dirty="0">
                          <a:latin typeface="微軟正黑體" pitchFamily="34" charset="-120"/>
                          <a:ea typeface="微軟正黑體" pitchFamily="34" charset="-120"/>
                        </a:rPr>
                        <a:t>招生學校</a:t>
                      </a:r>
                      <a:endParaRPr lang="zh-TW" altLang="en-US" sz="2000" kern="12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星期一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至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19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星期五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上午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時至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時及下午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時至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endParaRPr lang="zh-TW" sz="20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96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200" dirty="0">
                          <a:latin typeface="微軟正黑體" pitchFamily="34" charset="-120"/>
                          <a:ea typeface="微軟正黑體" pitchFamily="34" charset="-120"/>
                        </a:rPr>
                        <a:t>集體報名</a:t>
                      </a:r>
                      <a:r>
                        <a:rPr lang="zh-TW" altLang="en-US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：基</a:t>
                      </a:r>
                      <a:r>
                        <a:rPr lang="zh-TW" altLang="en-US" sz="2000" kern="1200" dirty="0">
                          <a:latin typeface="微軟正黑體" pitchFamily="34" charset="-120"/>
                          <a:ea typeface="微軟正黑體" pitchFamily="34" charset="-120"/>
                        </a:rPr>
                        <a:t>北區應屆畢業生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        地點：士林高商</a:t>
                      </a:r>
                      <a:endParaRPr lang="zh-TW" altLang="en-US" sz="2000" b="1" kern="12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星期三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及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星期四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上午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時至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時及下午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時至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endParaRPr lang="zh-TW" sz="20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71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zh-TW" altLang="en-US" sz="2000" kern="1200" dirty="0">
                          <a:latin typeface="微軟正黑體" pitchFamily="34" charset="-120"/>
                          <a:ea typeface="微軟正黑體" pitchFamily="34" charset="-120"/>
                        </a:rPr>
                        <a:t>術科測驗</a:t>
                      </a:r>
                      <a:endParaRPr lang="zh-TW" altLang="en-US" sz="2000" b="1" kern="12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星期日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時間及地點詳見各招生學校簡章</a:t>
                      </a:r>
                      <a:endParaRPr lang="zh-TW" sz="20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58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.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公布</a:t>
                      </a:r>
                      <a:r>
                        <a:rPr lang="zh-TW" altLang="en-US" sz="2000" dirty="0">
                          <a:latin typeface="微軟正黑體" pitchFamily="34" charset="-120"/>
                          <a:ea typeface="微軟正黑體" pitchFamily="34" charset="-120"/>
                        </a:rPr>
                        <a:t>術科成績 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星期一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上午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時起</a:t>
                      </a:r>
                      <a:endParaRPr lang="zh-TW" sz="20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306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latin typeface="微軟正黑體" pitchFamily="34" charset="-120"/>
                          <a:ea typeface="微軟正黑體" pitchFamily="34" charset="-120"/>
                        </a:rPr>
                        <a:t>6.</a:t>
                      </a:r>
                      <a:r>
                        <a:rPr lang="zh-TW" altLang="en-US" sz="2000" dirty="0">
                          <a:latin typeface="微軟正黑體" pitchFamily="34" charset="-120"/>
                          <a:ea typeface="微軟正黑體" pitchFamily="34" charset="-120"/>
                        </a:rPr>
                        <a:t>術科成績複查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星期一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至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星期二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上午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時至下午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endParaRPr lang="zh-TW" sz="20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834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latin typeface="微軟正黑體" pitchFamily="34" charset="-120"/>
                          <a:ea typeface="微軟正黑體" pitchFamily="34" charset="-120"/>
                        </a:rPr>
                        <a:t>7.</a:t>
                      </a:r>
                      <a:r>
                        <a:rPr lang="zh-TW" altLang="en-US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公告放榜</a:t>
                      </a:r>
                      <a:endParaRPr lang="zh-TW" altLang="en-US" sz="2000" b="1" kern="12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星期三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上午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時公告</a:t>
                      </a:r>
                      <a:endParaRPr lang="zh-TW" sz="20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763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8.</a:t>
                      </a:r>
                      <a:r>
                        <a:rPr lang="zh-TW" altLang="en-US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報到</a:t>
                      </a:r>
                      <a:endParaRPr lang="zh-TW" altLang="en-US" sz="2000" b="1" kern="12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110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星期四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上午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時至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endParaRPr lang="zh-TW" sz="20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905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latin typeface="微軟正黑體" pitchFamily="34" charset="-120"/>
                          <a:ea typeface="微軟正黑體" pitchFamily="34" charset="-120"/>
                        </a:rPr>
                        <a:t>9.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申訴截止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星期四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下午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時前</a:t>
                      </a:r>
                      <a:endParaRPr lang="zh-TW" sz="20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70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.</a:t>
                      </a:r>
                      <a:r>
                        <a:rPr lang="zh-TW" altLang="en-US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放棄截止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星期五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至上午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時前</a:t>
                      </a:r>
                      <a:endParaRPr lang="zh-TW" sz="20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834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latin typeface="微軟正黑體" pitchFamily="34" charset="-120"/>
                          <a:ea typeface="微軟正黑體" pitchFamily="34" charset="-120"/>
                        </a:rPr>
                        <a:t>11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.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遞補截止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sz="20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星期五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至下午</a:t>
                      </a:r>
                      <a:r>
                        <a:rPr 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時前</a:t>
                      </a:r>
                      <a:endParaRPr lang="zh-TW" sz="20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82962" y="2866768"/>
            <a:ext cx="5548183" cy="1099752"/>
          </a:xfrm>
        </p:spPr>
        <p:txBody>
          <a:bodyPr rtlCol="0">
            <a:normAutofit/>
          </a:bodyPr>
          <a:lstStyle/>
          <a:p>
            <a:r>
              <a:rPr lang="zh-TW" altLang="en-US" sz="6000" dirty="0" smtClean="0">
                <a:sym typeface="Salesforce Sans"/>
              </a:rPr>
              <a:t>報名程序</a:t>
            </a:r>
            <a:endParaRPr lang="zh-TW" altLang="en-US" sz="6000" dirty="0"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413681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546228" y="280087"/>
            <a:ext cx="1097221" cy="5478162"/>
          </a:xfrm>
        </p:spPr>
        <p:txBody>
          <a:bodyPr vert="eaVert" rtlCol="0"/>
          <a:lstStyle/>
          <a:p>
            <a:r>
              <a:rPr lang="zh-TW" altLang="en-US" b="1" dirty="0" smtClean="0">
                <a:latin typeface="Salesforce Sans"/>
                <a:sym typeface="Salesforce Sans"/>
              </a:rPr>
              <a:t>報名程序</a:t>
            </a:r>
            <a:endParaRPr lang="zh-TW" altLang="en-US" b="1" dirty="0">
              <a:latin typeface="Salesforce Sans"/>
              <a:sym typeface="Salesforce Sans"/>
            </a:endParaRPr>
          </a:p>
        </p:txBody>
      </p:sp>
      <p:graphicFrame>
        <p:nvGraphicFramePr>
          <p:cNvPr id="10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164351"/>
              </p:ext>
            </p:extLst>
          </p:nvPr>
        </p:nvGraphicFramePr>
        <p:xfrm>
          <a:off x="568411" y="185352"/>
          <a:ext cx="10985157" cy="637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29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954001" y="144162"/>
            <a:ext cx="10058402" cy="745524"/>
          </a:xfrm>
        </p:spPr>
        <p:txBody>
          <a:bodyPr rtlCol="0"/>
          <a:lstStyle/>
          <a:p>
            <a:r>
              <a:rPr lang="zh-TW" altLang="en-US" b="1" dirty="0" smtClean="0">
                <a:latin typeface="Salesforce Sans"/>
                <a:sym typeface="Salesforce Sans"/>
              </a:rPr>
              <a:t>學生報名程序</a:t>
            </a:r>
            <a:endParaRPr lang="zh-TW" altLang="en-US" b="1" dirty="0">
              <a:latin typeface="Salesforce Sans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309816" y="1122405"/>
            <a:ext cx="9714944" cy="4882978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zh-TW" sz="2800" dirty="0"/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必</a:t>
            </a:r>
            <a:r>
              <a:rPr lang="en-US" altLang="zh-TW" sz="2800" dirty="0"/>
              <a:t>)</a:t>
            </a:r>
            <a:r>
              <a:rPr lang="zh-TW" altLang="en-US" sz="2800" dirty="0"/>
              <a:t>上網填寫報名資料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  <a:hlinkClick r:id="rId3"/>
              </a:rPr>
              <a:t>連結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)(</a:t>
            </a: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操作說明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altLang="zh-TW" sz="2800" dirty="0"/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必</a:t>
            </a:r>
            <a:r>
              <a:rPr lang="en-US" altLang="zh-TW" sz="2800" dirty="0"/>
              <a:t>)</a:t>
            </a:r>
            <a:r>
              <a:rPr lang="zh-TW" altLang="en-US" sz="2800" dirty="0"/>
              <a:t>列印報名表、列印准考證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僅士林高商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altLang="zh-TW" sz="2800" dirty="0"/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必</a:t>
            </a:r>
            <a:r>
              <a:rPr lang="en-US" altLang="zh-TW" sz="2800" dirty="0"/>
              <a:t>)</a:t>
            </a:r>
            <a:r>
              <a:rPr lang="zh-TW" altLang="en-US" sz="2800" dirty="0"/>
              <a:t>貼</a:t>
            </a:r>
            <a:r>
              <a:rPr lang="en-US" altLang="zh-TW" sz="2800" dirty="0"/>
              <a:t>2</a:t>
            </a:r>
            <a:r>
              <a:rPr lang="zh-TW" altLang="en-US" sz="2800" dirty="0"/>
              <a:t>吋照片</a:t>
            </a:r>
            <a:r>
              <a:rPr lang="en-US" altLang="zh-TW" sz="2800" dirty="0"/>
              <a:t>(</a:t>
            </a:r>
            <a:r>
              <a:rPr lang="zh-TW" altLang="en-US" sz="2800" dirty="0" smtClean="0"/>
              <a:t>報名表</a:t>
            </a:r>
            <a:r>
              <a:rPr lang="en-US" altLang="zh-TW" sz="2800" dirty="0"/>
              <a:t>1</a:t>
            </a:r>
            <a:r>
              <a:rPr lang="zh-TW" altLang="en-US" sz="2800" dirty="0"/>
              <a:t>張</a:t>
            </a:r>
            <a:r>
              <a:rPr lang="zh-TW" altLang="en-US" sz="2800" dirty="0" smtClean="0"/>
              <a:t>、</a:t>
            </a:r>
            <a:r>
              <a:rPr lang="zh-TW" altLang="en-US" sz="2800" dirty="0"/>
              <a:t>士林高商</a:t>
            </a:r>
            <a:r>
              <a:rPr lang="zh-TW" altLang="en-US" sz="2800" dirty="0" smtClean="0"/>
              <a:t>准考證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張</a:t>
            </a:r>
            <a:r>
              <a:rPr lang="en-US" altLang="zh-TW" sz="2800" dirty="0" smtClean="0"/>
              <a:t>)</a:t>
            </a:r>
            <a:endParaRPr lang="en-US" altLang="zh-TW" sz="2800" dirty="0"/>
          </a:p>
          <a:p>
            <a:pPr>
              <a:spcBef>
                <a:spcPts val="600"/>
              </a:spcBef>
            </a:pPr>
            <a:r>
              <a:rPr lang="en-US" altLang="zh-TW" sz="2800" dirty="0"/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必</a:t>
            </a:r>
            <a:r>
              <a:rPr lang="en-US" altLang="zh-TW" sz="2800" dirty="0"/>
              <a:t>)</a:t>
            </a:r>
            <a:r>
              <a:rPr lang="zh-TW" altLang="en-US" sz="2800" dirty="0"/>
              <a:t>貼身分證正面影本</a:t>
            </a:r>
            <a:endParaRPr lang="en-US" altLang="zh-TW" sz="2800" dirty="0"/>
          </a:p>
          <a:p>
            <a:pPr>
              <a:spcBef>
                <a:spcPts val="600"/>
              </a:spcBef>
            </a:pPr>
            <a:r>
              <a:rPr lang="en-US" altLang="zh-TW" sz="2800" dirty="0"/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必</a:t>
            </a:r>
            <a:r>
              <a:rPr lang="en-US" altLang="zh-TW" sz="2800" dirty="0"/>
              <a:t>)</a:t>
            </a:r>
            <a:r>
              <a:rPr lang="zh-TW" altLang="en-US" sz="2800" dirty="0"/>
              <a:t>本人簽名、家長簽名</a:t>
            </a:r>
            <a:endParaRPr lang="en-US" altLang="zh-TW" sz="2800" dirty="0"/>
          </a:p>
          <a:p>
            <a:pPr marL="358775" indent="-358775">
              <a:spcBef>
                <a:spcPts val="600"/>
              </a:spcBef>
            </a:pPr>
            <a:r>
              <a:rPr lang="en-US" altLang="zh-TW" sz="2800" dirty="0"/>
              <a:t>(</a:t>
            </a:r>
            <a:r>
              <a:rPr lang="zh-TW" altLang="en-US" sz="2800" dirty="0">
                <a:solidFill>
                  <a:srgbClr val="0033CC"/>
                </a:solidFill>
              </a:rPr>
              <a:t>選</a:t>
            </a:r>
            <a:r>
              <a:rPr lang="en-US" altLang="zh-TW" sz="2800" dirty="0"/>
              <a:t>)</a:t>
            </a:r>
            <a:r>
              <a:rPr lang="zh-TW" altLang="en-US" sz="2800" dirty="0"/>
              <a:t>具特殊身分者</a:t>
            </a:r>
            <a:r>
              <a:rPr lang="en-US" altLang="zh-TW" sz="2800" dirty="0"/>
              <a:t>(</a:t>
            </a:r>
            <a:r>
              <a:rPr lang="zh-TW" altLang="en-US" sz="2800" dirty="0"/>
              <a:t>低收入戶、中收入戶、原住民、身障生</a:t>
            </a:r>
            <a:r>
              <a:rPr lang="en-US" altLang="zh-TW" sz="2800" dirty="0"/>
              <a:t>)</a:t>
            </a:r>
            <a:r>
              <a:rPr lang="zh-TW" altLang="en-US" sz="2800" dirty="0" smtClean="0"/>
              <a:t>，　　</a:t>
            </a:r>
            <a:endParaRPr lang="en-US" altLang="zh-TW" sz="2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2800" dirty="0"/>
              <a:t>　</a:t>
            </a:r>
            <a:r>
              <a:rPr lang="zh-TW" altLang="en-US" sz="2800" dirty="0" smtClean="0"/>
              <a:t>　   須</a:t>
            </a:r>
            <a:r>
              <a:rPr lang="zh-TW" altLang="en-US" sz="2800" dirty="0" smtClean="0">
                <a:solidFill>
                  <a:srgbClr val="FF0000"/>
                </a:solidFill>
              </a:rPr>
              <a:t>附</a:t>
            </a:r>
            <a:r>
              <a:rPr lang="zh-TW" altLang="en-US" sz="2800" dirty="0">
                <a:solidFill>
                  <a:srgbClr val="FF0000"/>
                </a:solidFill>
              </a:rPr>
              <a:t>有效證明文件</a:t>
            </a:r>
            <a:r>
              <a:rPr lang="zh-TW" altLang="en-US" sz="2800" dirty="0"/>
              <a:t>，</a:t>
            </a:r>
            <a:r>
              <a:rPr lang="zh-TW" altLang="en-US" sz="2800" dirty="0">
                <a:solidFill>
                  <a:srgbClr val="FF0000"/>
                </a:solidFill>
              </a:rPr>
              <a:t>未附證明者，視為一般生</a:t>
            </a:r>
            <a:endParaRPr lang="en-US" altLang="zh-TW" sz="2800" dirty="0"/>
          </a:p>
          <a:p>
            <a:pPr>
              <a:spcBef>
                <a:spcPts val="600"/>
              </a:spcBef>
            </a:pPr>
            <a:r>
              <a:rPr lang="en-US" altLang="zh-TW" sz="2800" dirty="0"/>
              <a:t>(</a:t>
            </a:r>
            <a:r>
              <a:rPr lang="zh-TW" altLang="en-US" sz="2800" dirty="0">
                <a:solidFill>
                  <a:srgbClr val="0033CC"/>
                </a:solidFill>
              </a:rPr>
              <a:t>選</a:t>
            </a:r>
            <a:r>
              <a:rPr lang="en-US" altLang="zh-TW" sz="2800" dirty="0"/>
              <a:t>)</a:t>
            </a:r>
            <a:r>
              <a:rPr lang="zh-TW" altLang="en-US" sz="2800" dirty="0"/>
              <a:t>交術科測驗費用</a:t>
            </a:r>
            <a:r>
              <a:rPr lang="en-US" altLang="zh-TW" sz="2800" dirty="0"/>
              <a:t>(</a:t>
            </a:r>
            <a:r>
              <a:rPr lang="zh-TW" altLang="en-US" sz="2800" dirty="0"/>
              <a:t>報名表上會自動註明</a:t>
            </a:r>
            <a:r>
              <a:rPr lang="en-US" altLang="zh-TW" sz="2800" dirty="0"/>
              <a:t>)</a:t>
            </a:r>
          </a:p>
          <a:p>
            <a:pPr>
              <a:spcBef>
                <a:spcPts val="600"/>
              </a:spcBef>
            </a:pPr>
            <a:r>
              <a:rPr lang="en-US" altLang="zh-TW" sz="2800" dirty="0"/>
              <a:t>(</a:t>
            </a:r>
            <a:r>
              <a:rPr lang="zh-TW" altLang="en-US" sz="2800" dirty="0">
                <a:solidFill>
                  <a:srgbClr val="0033CC"/>
                </a:solidFill>
              </a:rPr>
              <a:t>選</a:t>
            </a:r>
            <a:r>
              <a:rPr lang="en-US" altLang="zh-TW" sz="2800" dirty="0"/>
              <a:t>)</a:t>
            </a:r>
            <a:r>
              <a:rPr lang="zh-TW" altLang="en-US" sz="2800" dirty="0"/>
              <a:t>交書面審查資料</a:t>
            </a:r>
            <a:endParaRPr lang="en-US" altLang="zh-TW" sz="2800" dirty="0"/>
          </a:p>
          <a:p>
            <a:pPr>
              <a:spcBef>
                <a:spcPts val="600"/>
              </a:spcBef>
            </a:pPr>
            <a:r>
              <a:rPr lang="en-US" altLang="zh-TW" sz="2800" dirty="0"/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必</a:t>
            </a:r>
            <a:r>
              <a:rPr lang="en-US" altLang="zh-TW" sz="2800" dirty="0"/>
              <a:t>)</a:t>
            </a:r>
            <a:r>
              <a:rPr lang="zh-TW" altLang="en-US" sz="2800" dirty="0"/>
              <a:t>將上述報名表及相關文件交給國中學校承辦</a:t>
            </a:r>
            <a:r>
              <a:rPr lang="zh-TW" altLang="en-US" sz="2800" dirty="0" smtClean="0"/>
              <a:t>老師</a:t>
            </a:r>
            <a:endParaRPr lang="en-US" altLang="zh-TW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304" y="728104"/>
            <a:ext cx="16525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763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1_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629_TF03431377.potx" id="{5F11E0DD-30B8-4A83-86E1-3832B0A07BB5}" vid="{756EBAC3-D534-49DF-AED1-697ACE8B1B09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2873</TotalTime>
  <Words>1083</Words>
  <Application>Microsoft Office PowerPoint</Application>
  <PresentationFormat>自訂</PresentationFormat>
  <Paragraphs>294</Paragraphs>
  <Slides>15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tf03431377_win32</vt:lpstr>
      <vt:lpstr>1_tf03431377_win32</vt:lpstr>
      <vt:lpstr>臺北市110學年度  高級中等學校  特色招生專業群科甄選入學 宣導</vt:lpstr>
      <vt:lpstr>臺北市110學年度特色招生 簡報內容大綱</vt:lpstr>
      <vt:lpstr>網站介紹</vt:lpstr>
      <vt:lpstr>網站介紹</vt:lpstr>
      <vt:lpstr>重要日程表</vt:lpstr>
      <vt:lpstr>重要日程表</vt:lpstr>
      <vt:lpstr>報名程序</vt:lpstr>
      <vt:lpstr>報名程序</vt:lpstr>
      <vt:lpstr>學生報名程序</vt:lpstr>
      <vt:lpstr>集體報名注意事項</vt:lpstr>
      <vt:lpstr>現場審件須檢附資料一覽表</vt:lpstr>
      <vt:lpstr>現場審件須檢附資料一覽表</vt:lpstr>
      <vt:lpstr>Q&amp;A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臺北市110學年度  高級中等學校  特色招生專業群科甄選入學 宣導</dc:title>
  <dc:creator>User</dc:creator>
  <cp:lastModifiedBy>user</cp:lastModifiedBy>
  <cp:revision>34</cp:revision>
  <cp:lastPrinted>2021-02-19T01:23:09Z</cp:lastPrinted>
  <dcterms:created xsi:type="dcterms:W3CDTF">2021-02-17T03:05:58Z</dcterms:created>
  <dcterms:modified xsi:type="dcterms:W3CDTF">2021-02-24T06:09:52Z</dcterms:modified>
</cp:coreProperties>
</file>