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63" r:id="rId3"/>
    <p:sldId id="264" r:id="rId4"/>
    <p:sldId id="277" r:id="rId5"/>
    <p:sldId id="265" r:id="rId6"/>
    <p:sldId id="273" r:id="rId7"/>
    <p:sldId id="275" r:id="rId8"/>
    <p:sldId id="261" r:id="rId9"/>
    <p:sldId id="278" r:id="rId10"/>
    <p:sldId id="272" r:id="rId11"/>
    <p:sldId id="279" r:id="rId12"/>
    <p:sldId id="260" r:id="rId13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706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7A3297-59C1-4CF3-8EB3-026CB9066241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6DBAD519-D93E-4472-B85A-57674B95AFBB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行政團隊與導師團隊介紹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1A2D980-FDAD-4D6C-A961-7E8E65A1170A}" type="parTrans" cxnId="{71CE314B-98C0-4D57-AEB6-AA02773FB34C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147752F-336D-41C8-885B-161E73D91CE4}" type="sibTrans" cxnId="{71CE314B-98C0-4D57-AEB6-AA02773FB34C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E25F7BD-5F17-4440-BBCB-22298E68C21F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校務經營理念與實踐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34AD112-89A3-4767-9E1B-960731AC53D2}" type="parTrans" cxnId="{8336B939-5E7A-4133-ACF7-AE2D3C81321F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DF458B3-7C0B-4CED-B552-C1EF162C80A8}" type="sibTrans" cxnId="{8336B939-5E7A-4133-ACF7-AE2D3C81321F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C8AD07E-1A70-4D9D-8F70-960FF13713C4}">
      <dgm:prSet phldrT="[文字]"/>
      <dgm:spPr/>
      <dgm:t>
        <a:bodyPr/>
        <a:lstStyle/>
        <a:p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108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校務發展重要任務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D53BF1D-6950-4DF1-BD4B-DB5FDE0A2882}" type="parTrans" cxnId="{C3F121D8-7DAC-4B0F-B8A0-B219C7CAA219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A6C02E2-6F26-422C-88A7-8D40F30C63AD}" type="sibTrans" cxnId="{C3F121D8-7DAC-4B0F-B8A0-B219C7CAA219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09BE66F-76F7-4693-B042-1FF29D310532}">
      <dgm:prSet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結語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01B4C30-BB76-4852-BA8D-A5EBA74388C1}" type="parTrans" cxnId="{86347AFF-797D-4F5B-B30A-84B6BCA458ED}">
      <dgm:prSet/>
      <dgm:spPr/>
      <dgm:t>
        <a:bodyPr/>
        <a:lstStyle/>
        <a:p>
          <a:endParaRPr lang="zh-TW" altLang="en-US"/>
        </a:p>
      </dgm:t>
    </dgm:pt>
    <dgm:pt modelId="{6ED8A86B-D018-4638-8C26-52C6E5FA7C36}" type="sibTrans" cxnId="{86347AFF-797D-4F5B-B30A-84B6BCA458ED}">
      <dgm:prSet/>
      <dgm:spPr/>
      <dgm:t>
        <a:bodyPr/>
        <a:lstStyle/>
        <a:p>
          <a:endParaRPr lang="zh-TW" altLang="en-US"/>
        </a:p>
      </dgm:t>
    </dgm:pt>
    <dgm:pt modelId="{D74DA5D0-E934-4A94-BBBF-DDF6DAB9E5B7}">
      <dgm:prSet phldrT="[文字]"/>
      <dgm:spPr/>
      <dgm:t>
        <a:bodyPr/>
        <a:lstStyle/>
        <a:p>
          <a:r>
            <a: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rPr>
            <a:t>107</a:t>
          </a:r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發展成果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8CF4ACF-89A0-4A83-A1C4-A3C132A94FEA}" type="parTrans" cxnId="{27BCE76B-FDDB-4CA8-A00E-D987BEAEF32A}">
      <dgm:prSet/>
      <dgm:spPr/>
      <dgm:t>
        <a:bodyPr/>
        <a:lstStyle/>
        <a:p>
          <a:endParaRPr lang="zh-TW" altLang="en-US"/>
        </a:p>
      </dgm:t>
    </dgm:pt>
    <dgm:pt modelId="{90527196-46F0-4F7D-8C63-E7B2205F2E7C}" type="sibTrans" cxnId="{27BCE76B-FDDB-4CA8-A00E-D987BEAEF32A}">
      <dgm:prSet/>
      <dgm:spPr/>
      <dgm:t>
        <a:bodyPr/>
        <a:lstStyle/>
        <a:p>
          <a:endParaRPr lang="zh-TW" altLang="en-US"/>
        </a:p>
      </dgm:t>
    </dgm:pt>
    <dgm:pt modelId="{B21E19EA-F2CA-4199-B82D-0CE0C10BAC7C}" type="pres">
      <dgm:prSet presAssocID="{767A3297-59C1-4CF3-8EB3-026CB906624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794C7BC1-1945-45C6-B1BC-CD16DAF4D584}" type="pres">
      <dgm:prSet presAssocID="{767A3297-59C1-4CF3-8EB3-026CB9066241}" presName="Name1" presStyleCnt="0"/>
      <dgm:spPr/>
      <dgm:t>
        <a:bodyPr/>
        <a:lstStyle/>
        <a:p>
          <a:endParaRPr lang="zh-TW" altLang="en-US"/>
        </a:p>
      </dgm:t>
    </dgm:pt>
    <dgm:pt modelId="{64525B7C-3C8E-403C-B38F-FD72950B03E3}" type="pres">
      <dgm:prSet presAssocID="{767A3297-59C1-4CF3-8EB3-026CB9066241}" presName="cycle" presStyleCnt="0"/>
      <dgm:spPr/>
      <dgm:t>
        <a:bodyPr/>
        <a:lstStyle/>
        <a:p>
          <a:endParaRPr lang="zh-TW" altLang="en-US"/>
        </a:p>
      </dgm:t>
    </dgm:pt>
    <dgm:pt modelId="{4090199A-5117-4341-B861-42840D87F5DB}" type="pres">
      <dgm:prSet presAssocID="{767A3297-59C1-4CF3-8EB3-026CB9066241}" presName="srcNode" presStyleLbl="node1" presStyleIdx="0" presStyleCnt="5"/>
      <dgm:spPr/>
      <dgm:t>
        <a:bodyPr/>
        <a:lstStyle/>
        <a:p>
          <a:endParaRPr lang="zh-TW" altLang="en-US"/>
        </a:p>
      </dgm:t>
    </dgm:pt>
    <dgm:pt modelId="{47B4C316-5F13-4085-B1B5-1E3583522A9E}" type="pres">
      <dgm:prSet presAssocID="{767A3297-59C1-4CF3-8EB3-026CB9066241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291073CE-1BD7-4E26-BA44-24B56D3C72AB}" type="pres">
      <dgm:prSet presAssocID="{767A3297-59C1-4CF3-8EB3-026CB9066241}" presName="extraNode" presStyleLbl="node1" presStyleIdx="0" presStyleCnt="5"/>
      <dgm:spPr/>
      <dgm:t>
        <a:bodyPr/>
        <a:lstStyle/>
        <a:p>
          <a:endParaRPr lang="zh-TW" altLang="en-US"/>
        </a:p>
      </dgm:t>
    </dgm:pt>
    <dgm:pt modelId="{74C03EFF-430C-47B2-A334-04A621C63844}" type="pres">
      <dgm:prSet presAssocID="{767A3297-59C1-4CF3-8EB3-026CB9066241}" presName="dstNode" presStyleLbl="node1" presStyleIdx="0" presStyleCnt="5"/>
      <dgm:spPr/>
      <dgm:t>
        <a:bodyPr/>
        <a:lstStyle/>
        <a:p>
          <a:endParaRPr lang="zh-TW" altLang="en-US"/>
        </a:p>
      </dgm:t>
    </dgm:pt>
    <dgm:pt modelId="{275840F8-CA8D-423F-8D63-1EFE35078F44}" type="pres">
      <dgm:prSet presAssocID="{6DBAD519-D93E-4472-B85A-57674B95AFBB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3B3FCD0-F45B-44CF-9F4D-92ABEDC68CA9}" type="pres">
      <dgm:prSet presAssocID="{6DBAD519-D93E-4472-B85A-57674B95AFBB}" presName="accent_1" presStyleCnt="0"/>
      <dgm:spPr/>
      <dgm:t>
        <a:bodyPr/>
        <a:lstStyle/>
        <a:p>
          <a:endParaRPr lang="zh-TW" altLang="en-US"/>
        </a:p>
      </dgm:t>
    </dgm:pt>
    <dgm:pt modelId="{BA973798-D1A8-450B-A332-081C06891713}" type="pres">
      <dgm:prSet presAssocID="{6DBAD519-D93E-4472-B85A-57674B95AFBB}" presName="accentRepeatNode" presStyleLbl="solidFgAcc1" presStyleIdx="0" presStyleCnt="5"/>
      <dgm:spPr/>
      <dgm:t>
        <a:bodyPr/>
        <a:lstStyle/>
        <a:p>
          <a:endParaRPr lang="zh-TW" altLang="en-US"/>
        </a:p>
      </dgm:t>
    </dgm:pt>
    <dgm:pt modelId="{DC63E160-AE3D-4574-B593-1EC0D4868606}" type="pres">
      <dgm:prSet presAssocID="{6E25F7BD-5F17-4440-BBCB-22298E68C21F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0988AF7-93F5-4B45-93B6-4982C67E1B40}" type="pres">
      <dgm:prSet presAssocID="{6E25F7BD-5F17-4440-BBCB-22298E68C21F}" presName="accent_2" presStyleCnt="0"/>
      <dgm:spPr/>
      <dgm:t>
        <a:bodyPr/>
        <a:lstStyle/>
        <a:p>
          <a:endParaRPr lang="zh-TW" altLang="en-US"/>
        </a:p>
      </dgm:t>
    </dgm:pt>
    <dgm:pt modelId="{CAB7F06E-E3F1-480E-8A33-40975EC73955}" type="pres">
      <dgm:prSet presAssocID="{6E25F7BD-5F17-4440-BBCB-22298E68C21F}" presName="accentRepeatNode" presStyleLbl="solidFgAcc1" presStyleIdx="1" presStyleCnt="5"/>
      <dgm:spPr/>
      <dgm:t>
        <a:bodyPr/>
        <a:lstStyle/>
        <a:p>
          <a:endParaRPr lang="zh-TW" altLang="en-US"/>
        </a:p>
      </dgm:t>
    </dgm:pt>
    <dgm:pt modelId="{3226BB62-1361-4452-9C47-9DD2B374A5DB}" type="pres">
      <dgm:prSet presAssocID="{D74DA5D0-E934-4A94-BBBF-DDF6DAB9E5B7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B03E890-2CD4-4E8B-A323-BB37B5456DFC}" type="pres">
      <dgm:prSet presAssocID="{D74DA5D0-E934-4A94-BBBF-DDF6DAB9E5B7}" presName="accent_3" presStyleCnt="0"/>
      <dgm:spPr/>
    </dgm:pt>
    <dgm:pt modelId="{284FFB89-4D4B-4ACE-8C81-6B776BD3220F}" type="pres">
      <dgm:prSet presAssocID="{D74DA5D0-E934-4A94-BBBF-DDF6DAB9E5B7}" presName="accentRepeatNode" presStyleLbl="solidFgAcc1" presStyleIdx="2" presStyleCnt="5"/>
      <dgm:spPr/>
    </dgm:pt>
    <dgm:pt modelId="{A0FFF1AD-E354-4AB0-8888-56DC43702246}" type="pres">
      <dgm:prSet presAssocID="{9C8AD07E-1A70-4D9D-8F70-960FF13713C4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7C435AA-791E-46C0-A62E-69349BEFCD0D}" type="pres">
      <dgm:prSet presAssocID="{9C8AD07E-1A70-4D9D-8F70-960FF13713C4}" presName="accent_4" presStyleCnt="0"/>
      <dgm:spPr/>
    </dgm:pt>
    <dgm:pt modelId="{A71F95F2-B808-4CC1-A5E8-A920205A456B}" type="pres">
      <dgm:prSet presAssocID="{9C8AD07E-1A70-4D9D-8F70-960FF13713C4}" presName="accentRepeatNode" presStyleLbl="solidFgAcc1" presStyleIdx="3" presStyleCnt="5"/>
      <dgm:spPr/>
      <dgm:t>
        <a:bodyPr/>
        <a:lstStyle/>
        <a:p>
          <a:endParaRPr lang="zh-TW" altLang="en-US"/>
        </a:p>
      </dgm:t>
    </dgm:pt>
    <dgm:pt modelId="{05EA1BDF-641D-424A-80DB-E7B789FC22ED}" type="pres">
      <dgm:prSet presAssocID="{C09BE66F-76F7-4693-B042-1FF29D310532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75BCAC4-1404-434B-9EF7-1542F3D0FCE9}" type="pres">
      <dgm:prSet presAssocID="{C09BE66F-76F7-4693-B042-1FF29D310532}" presName="accent_5" presStyleCnt="0"/>
      <dgm:spPr/>
    </dgm:pt>
    <dgm:pt modelId="{945D68D1-2394-451D-8498-928AD71A75AD}" type="pres">
      <dgm:prSet presAssocID="{C09BE66F-76F7-4693-B042-1FF29D310532}" presName="accentRepeatNode" presStyleLbl="solidFgAcc1" presStyleIdx="4" presStyleCnt="5"/>
      <dgm:spPr/>
      <dgm:t>
        <a:bodyPr/>
        <a:lstStyle/>
        <a:p>
          <a:endParaRPr lang="zh-TW" altLang="en-US"/>
        </a:p>
      </dgm:t>
    </dgm:pt>
  </dgm:ptLst>
  <dgm:cxnLst>
    <dgm:cxn modelId="{86347AFF-797D-4F5B-B30A-84B6BCA458ED}" srcId="{767A3297-59C1-4CF3-8EB3-026CB9066241}" destId="{C09BE66F-76F7-4693-B042-1FF29D310532}" srcOrd="4" destOrd="0" parTransId="{E01B4C30-BB76-4852-BA8D-A5EBA74388C1}" sibTransId="{6ED8A86B-D018-4638-8C26-52C6E5FA7C36}"/>
    <dgm:cxn modelId="{0B1F8779-BF75-4902-A0DC-A74C019957BB}" type="presOf" srcId="{D74DA5D0-E934-4A94-BBBF-DDF6DAB9E5B7}" destId="{3226BB62-1361-4452-9C47-9DD2B374A5DB}" srcOrd="0" destOrd="0" presId="urn:microsoft.com/office/officeart/2008/layout/VerticalCurvedList"/>
    <dgm:cxn modelId="{8336B939-5E7A-4133-ACF7-AE2D3C81321F}" srcId="{767A3297-59C1-4CF3-8EB3-026CB9066241}" destId="{6E25F7BD-5F17-4440-BBCB-22298E68C21F}" srcOrd="1" destOrd="0" parTransId="{934AD112-89A3-4767-9E1B-960731AC53D2}" sibTransId="{8DF458B3-7C0B-4CED-B552-C1EF162C80A8}"/>
    <dgm:cxn modelId="{EB74E07B-B210-4804-A93B-97D1AAA223EF}" type="presOf" srcId="{6E25F7BD-5F17-4440-BBCB-22298E68C21F}" destId="{DC63E160-AE3D-4574-B593-1EC0D4868606}" srcOrd="0" destOrd="0" presId="urn:microsoft.com/office/officeart/2008/layout/VerticalCurvedList"/>
    <dgm:cxn modelId="{67DD9CBD-A204-41BE-BC0E-D53A9785AB0F}" type="presOf" srcId="{767A3297-59C1-4CF3-8EB3-026CB9066241}" destId="{B21E19EA-F2CA-4199-B82D-0CE0C10BAC7C}" srcOrd="0" destOrd="0" presId="urn:microsoft.com/office/officeart/2008/layout/VerticalCurvedList"/>
    <dgm:cxn modelId="{C6F760A8-45C5-4D7E-A81D-A1CC03EDB6A7}" type="presOf" srcId="{C09BE66F-76F7-4693-B042-1FF29D310532}" destId="{05EA1BDF-641D-424A-80DB-E7B789FC22ED}" srcOrd="0" destOrd="0" presId="urn:microsoft.com/office/officeart/2008/layout/VerticalCurvedList"/>
    <dgm:cxn modelId="{71CE314B-98C0-4D57-AEB6-AA02773FB34C}" srcId="{767A3297-59C1-4CF3-8EB3-026CB9066241}" destId="{6DBAD519-D93E-4472-B85A-57674B95AFBB}" srcOrd="0" destOrd="0" parTransId="{F1A2D980-FDAD-4D6C-A961-7E8E65A1170A}" sibTransId="{C147752F-336D-41C8-885B-161E73D91CE4}"/>
    <dgm:cxn modelId="{C3F121D8-7DAC-4B0F-B8A0-B219C7CAA219}" srcId="{767A3297-59C1-4CF3-8EB3-026CB9066241}" destId="{9C8AD07E-1A70-4D9D-8F70-960FF13713C4}" srcOrd="3" destOrd="0" parTransId="{FD53BF1D-6950-4DF1-BD4B-DB5FDE0A2882}" sibTransId="{7A6C02E2-6F26-422C-88A7-8D40F30C63AD}"/>
    <dgm:cxn modelId="{832AE624-81F9-4F29-94BC-A0EF3C619448}" type="presOf" srcId="{C147752F-336D-41C8-885B-161E73D91CE4}" destId="{47B4C316-5F13-4085-B1B5-1E3583522A9E}" srcOrd="0" destOrd="0" presId="urn:microsoft.com/office/officeart/2008/layout/VerticalCurvedList"/>
    <dgm:cxn modelId="{77B9AFF8-7272-4727-9E58-DDDE13CBA252}" type="presOf" srcId="{9C8AD07E-1A70-4D9D-8F70-960FF13713C4}" destId="{A0FFF1AD-E354-4AB0-8888-56DC43702246}" srcOrd="0" destOrd="0" presId="urn:microsoft.com/office/officeart/2008/layout/VerticalCurvedList"/>
    <dgm:cxn modelId="{1333C955-C8B1-4E93-91A5-7952CF8EE4ED}" type="presOf" srcId="{6DBAD519-D93E-4472-B85A-57674B95AFBB}" destId="{275840F8-CA8D-423F-8D63-1EFE35078F44}" srcOrd="0" destOrd="0" presId="urn:microsoft.com/office/officeart/2008/layout/VerticalCurvedList"/>
    <dgm:cxn modelId="{27BCE76B-FDDB-4CA8-A00E-D987BEAEF32A}" srcId="{767A3297-59C1-4CF3-8EB3-026CB9066241}" destId="{D74DA5D0-E934-4A94-BBBF-DDF6DAB9E5B7}" srcOrd="2" destOrd="0" parTransId="{58CF4ACF-89A0-4A83-A1C4-A3C132A94FEA}" sibTransId="{90527196-46F0-4F7D-8C63-E7B2205F2E7C}"/>
    <dgm:cxn modelId="{43519A27-C827-4204-9ABB-72BFEB3A7D80}" type="presParOf" srcId="{B21E19EA-F2CA-4199-B82D-0CE0C10BAC7C}" destId="{794C7BC1-1945-45C6-B1BC-CD16DAF4D584}" srcOrd="0" destOrd="0" presId="urn:microsoft.com/office/officeart/2008/layout/VerticalCurvedList"/>
    <dgm:cxn modelId="{657447D9-D98B-46F4-8623-EFB9A4D15545}" type="presParOf" srcId="{794C7BC1-1945-45C6-B1BC-CD16DAF4D584}" destId="{64525B7C-3C8E-403C-B38F-FD72950B03E3}" srcOrd="0" destOrd="0" presId="urn:microsoft.com/office/officeart/2008/layout/VerticalCurvedList"/>
    <dgm:cxn modelId="{74F1EA36-CDBD-4BFE-B6A4-8758008FB105}" type="presParOf" srcId="{64525B7C-3C8E-403C-B38F-FD72950B03E3}" destId="{4090199A-5117-4341-B861-42840D87F5DB}" srcOrd="0" destOrd="0" presId="urn:microsoft.com/office/officeart/2008/layout/VerticalCurvedList"/>
    <dgm:cxn modelId="{ED2AE5B6-640C-449C-BF10-B19EF031E621}" type="presParOf" srcId="{64525B7C-3C8E-403C-B38F-FD72950B03E3}" destId="{47B4C316-5F13-4085-B1B5-1E3583522A9E}" srcOrd="1" destOrd="0" presId="urn:microsoft.com/office/officeart/2008/layout/VerticalCurvedList"/>
    <dgm:cxn modelId="{DD2FD750-C187-48BC-A431-16944C2EF999}" type="presParOf" srcId="{64525B7C-3C8E-403C-B38F-FD72950B03E3}" destId="{291073CE-1BD7-4E26-BA44-24B56D3C72AB}" srcOrd="2" destOrd="0" presId="urn:microsoft.com/office/officeart/2008/layout/VerticalCurvedList"/>
    <dgm:cxn modelId="{E6F7E7FA-9E41-4D49-BDDE-59F61C5E4B1C}" type="presParOf" srcId="{64525B7C-3C8E-403C-B38F-FD72950B03E3}" destId="{74C03EFF-430C-47B2-A334-04A621C63844}" srcOrd="3" destOrd="0" presId="urn:microsoft.com/office/officeart/2008/layout/VerticalCurvedList"/>
    <dgm:cxn modelId="{5B4D64AE-0960-4B45-A765-A19E25D46B8B}" type="presParOf" srcId="{794C7BC1-1945-45C6-B1BC-CD16DAF4D584}" destId="{275840F8-CA8D-423F-8D63-1EFE35078F44}" srcOrd="1" destOrd="0" presId="urn:microsoft.com/office/officeart/2008/layout/VerticalCurvedList"/>
    <dgm:cxn modelId="{7B4A0354-56DE-4D81-9A77-6513F5469D6E}" type="presParOf" srcId="{794C7BC1-1945-45C6-B1BC-CD16DAF4D584}" destId="{33B3FCD0-F45B-44CF-9F4D-92ABEDC68CA9}" srcOrd="2" destOrd="0" presId="urn:microsoft.com/office/officeart/2008/layout/VerticalCurvedList"/>
    <dgm:cxn modelId="{4A61BCA6-70A9-412B-BE15-28F19298F35A}" type="presParOf" srcId="{33B3FCD0-F45B-44CF-9F4D-92ABEDC68CA9}" destId="{BA973798-D1A8-450B-A332-081C06891713}" srcOrd="0" destOrd="0" presId="urn:microsoft.com/office/officeart/2008/layout/VerticalCurvedList"/>
    <dgm:cxn modelId="{D4EFE552-E29A-483A-90EA-7213DB81C8CE}" type="presParOf" srcId="{794C7BC1-1945-45C6-B1BC-CD16DAF4D584}" destId="{DC63E160-AE3D-4574-B593-1EC0D4868606}" srcOrd="3" destOrd="0" presId="urn:microsoft.com/office/officeart/2008/layout/VerticalCurvedList"/>
    <dgm:cxn modelId="{F42C1149-4A12-497E-A5DD-50234206F503}" type="presParOf" srcId="{794C7BC1-1945-45C6-B1BC-CD16DAF4D584}" destId="{E0988AF7-93F5-4B45-93B6-4982C67E1B40}" srcOrd="4" destOrd="0" presId="urn:microsoft.com/office/officeart/2008/layout/VerticalCurvedList"/>
    <dgm:cxn modelId="{8924972F-0FFA-4C8A-85D6-BC9C20A0946B}" type="presParOf" srcId="{E0988AF7-93F5-4B45-93B6-4982C67E1B40}" destId="{CAB7F06E-E3F1-480E-8A33-40975EC73955}" srcOrd="0" destOrd="0" presId="urn:microsoft.com/office/officeart/2008/layout/VerticalCurvedList"/>
    <dgm:cxn modelId="{70ED8253-D1C8-44B0-8163-601591AAEC44}" type="presParOf" srcId="{794C7BC1-1945-45C6-B1BC-CD16DAF4D584}" destId="{3226BB62-1361-4452-9C47-9DD2B374A5DB}" srcOrd="5" destOrd="0" presId="urn:microsoft.com/office/officeart/2008/layout/VerticalCurvedList"/>
    <dgm:cxn modelId="{13F47911-AA47-416B-84BE-E65CD983CCC0}" type="presParOf" srcId="{794C7BC1-1945-45C6-B1BC-CD16DAF4D584}" destId="{CB03E890-2CD4-4E8B-A323-BB37B5456DFC}" srcOrd="6" destOrd="0" presId="urn:microsoft.com/office/officeart/2008/layout/VerticalCurvedList"/>
    <dgm:cxn modelId="{A6505F87-CF74-4016-A1AE-242444742DFB}" type="presParOf" srcId="{CB03E890-2CD4-4E8B-A323-BB37B5456DFC}" destId="{284FFB89-4D4B-4ACE-8C81-6B776BD3220F}" srcOrd="0" destOrd="0" presId="urn:microsoft.com/office/officeart/2008/layout/VerticalCurvedList"/>
    <dgm:cxn modelId="{FF58B611-22A3-4789-B621-7B4CF3667D31}" type="presParOf" srcId="{794C7BC1-1945-45C6-B1BC-CD16DAF4D584}" destId="{A0FFF1AD-E354-4AB0-8888-56DC43702246}" srcOrd="7" destOrd="0" presId="urn:microsoft.com/office/officeart/2008/layout/VerticalCurvedList"/>
    <dgm:cxn modelId="{D22AD63A-6BDB-46FB-A83A-23F0A5333ABC}" type="presParOf" srcId="{794C7BC1-1945-45C6-B1BC-CD16DAF4D584}" destId="{17C435AA-791E-46C0-A62E-69349BEFCD0D}" srcOrd="8" destOrd="0" presId="urn:microsoft.com/office/officeart/2008/layout/VerticalCurvedList"/>
    <dgm:cxn modelId="{E1C2EB35-A48C-43BB-9FA4-BC8163856245}" type="presParOf" srcId="{17C435AA-791E-46C0-A62E-69349BEFCD0D}" destId="{A71F95F2-B808-4CC1-A5E8-A920205A456B}" srcOrd="0" destOrd="0" presId="urn:microsoft.com/office/officeart/2008/layout/VerticalCurvedList"/>
    <dgm:cxn modelId="{90BC1592-6D46-42E0-B062-4C6E1A2F588C}" type="presParOf" srcId="{794C7BC1-1945-45C6-B1BC-CD16DAF4D584}" destId="{05EA1BDF-641D-424A-80DB-E7B789FC22ED}" srcOrd="9" destOrd="0" presId="urn:microsoft.com/office/officeart/2008/layout/VerticalCurvedList"/>
    <dgm:cxn modelId="{9BB432A2-1DE4-4792-A333-7BC23FA7D830}" type="presParOf" srcId="{794C7BC1-1945-45C6-B1BC-CD16DAF4D584}" destId="{075BCAC4-1404-434B-9EF7-1542F3D0FCE9}" srcOrd="10" destOrd="0" presId="urn:microsoft.com/office/officeart/2008/layout/VerticalCurvedList"/>
    <dgm:cxn modelId="{386C86FF-5E00-438C-8F25-40B1DC93D7D1}" type="presParOf" srcId="{075BCAC4-1404-434B-9EF7-1542F3D0FCE9}" destId="{945D68D1-2394-451D-8498-928AD71A75A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2DDE8E-F0C7-4AF9-A174-0F362667C15A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7D87E92C-5732-407D-9E47-4D9E4E874D8E}">
      <dgm:prSet phldrT="[文字]" custT="1"/>
      <dgm:spPr/>
      <dgm:t>
        <a:bodyPr/>
        <a:lstStyle/>
        <a:p>
          <a:r>
            <a:rPr lang="zh-TW" altLang="en-US" sz="1600" b="1" dirty="0" smtClean="0">
              <a:latin typeface="標楷體" pitchFamily="65" charset="-120"/>
              <a:ea typeface="標楷體" pitchFamily="65" charset="-120"/>
            </a:rPr>
            <a:t>教務主任</a:t>
          </a:r>
          <a:endParaRPr lang="en-US" altLang="zh-TW" sz="1600" b="1" dirty="0" smtClean="0">
            <a:latin typeface="標楷體" pitchFamily="65" charset="-120"/>
            <a:ea typeface="標楷體" pitchFamily="65" charset="-120"/>
          </a:endParaRPr>
        </a:p>
        <a:p>
          <a:r>
            <a:rPr lang="zh-TW" altLang="en-US" sz="1600" b="1" dirty="0" smtClean="0">
              <a:latin typeface="標楷體" pitchFamily="65" charset="-120"/>
              <a:ea typeface="標楷體" pitchFamily="65" charset="-120"/>
            </a:rPr>
            <a:t>徐蓓貞</a:t>
          </a:r>
          <a:endParaRPr lang="zh-TW" altLang="en-US" sz="1600" b="1" dirty="0">
            <a:latin typeface="標楷體" pitchFamily="65" charset="-120"/>
            <a:ea typeface="標楷體" pitchFamily="65" charset="-120"/>
          </a:endParaRPr>
        </a:p>
      </dgm:t>
    </dgm:pt>
    <dgm:pt modelId="{5571D31E-AB94-46EE-9A93-6F72702CC9C2}" type="parTrans" cxnId="{1E2F39CE-DFDD-4E0D-A8CF-1DEA193440D5}">
      <dgm:prSet/>
      <dgm:spPr/>
      <dgm:t>
        <a:bodyPr/>
        <a:lstStyle/>
        <a:p>
          <a:endParaRPr lang="zh-TW" altLang="en-US" sz="1600" b="1">
            <a:latin typeface="標楷體" pitchFamily="65" charset="-120"/>
            <a:ea typeface="標楷體" pitchFamily="65" charset="-120"/>
          </a:endParaRPr>
        </a:p>
      </dgm:t>
    </dgm:pt>
    <dgm:pt modelId="{D5E85C54-38A3-4AB7-9CE2-97E02F4FAA52}" type="sibTrans" cxnId="{1E2F39CE-DFDD-4E0D-A8CF-1DEA193440D5}">
      <dgm:prSet/>
      <dgm:spPr/>
      <dgm:t>
        <a:bodyPr/>
        <a:lstStyle/>
        <a:p>
          <a:endParaRPr lang="zh-TW" altLang="en-US" sz="1600" b="1">
            <a:latin typeface="標楷體" pitchFamily="65" charset="-120"/>
            <a:ea typeface="標楷體" pitchFamily="65" charset="-120"/>
          </a:endParaRPr>
        </a:p>
      </dgm:t>
    </dgm:pt>
    <dgm:pt modelId="{FDDD8C6A-C79E-4FF3-AF90-B385ECF57A9D}">
      <dgm:prSet phldrT="[文字]" custT="1"/>
      <dgm:spPr/>
      <dgm:t>
        <a:bodyPr/>
        <a:lstStyle/>
        <a:p>
          <a:r>
            <a:rPr lang="zh-TW" altLang="en-US" sz="1600" b="1" dirty="0" smtClean="0">
              <a:latin typeface="標楷體" pitchFamily="65" charset="-120"/>
              <a:ea typeface="標楷體" pitchFamily="65" charset="-120"/>
            </a:rPr>
            <a:t>教學組長</a:t>
          </a:r>
          <a:endParaRPr lang="en-US" altLang="zh-TW" sz="1600" b="1" dirty="0" smtClean="0">
            <a:latin typeface="標楷體" pitchFamily="65" charset="-120"/>
            <a:ea typeface="標楷體" pitchFamily="65" charset="-120"/>
          </a:endParaRPr>
        </a:p>
        <a:p>
          <a:r>
            <a:rPr lang="zh-TW" altLang="en-US" sz="1600" b="1" dirty="0" smtClean="0">
              <a:latin typeface="標楷體" pitchFamily="65" charset="-120"/>
              <a:ea typeface="標楷體" pitchFamily="65" charset="-120"/>
            </a:rPr>
            <a:t>張馨文</a:t>
          </a:r>
          <a:endParaRPr lang="zh-TW" altLang="en-US" sz="1600" b="1" dirty="0">
            <a:latin typeface="標楷體" pitchFamily="65" charset="-120"/>
            <a:ea typeface="標楷體" pitchFamily="65" charset="-120"/>
          </a:endParaRPr>
        </a:p>
      </dgm:t>
    </dgm:pt>
    <dgm:pt modelId="{54464616-8BEB-48EF-88A2-8A0E7CB7353C}" type="parTrans" cxnId="{1F0E4C06-A7F6-474D-B5F0-C4243EA047F5}">
      <dgm:prSet/>
      <dgm:spPr/>
      <dgm:t>
        <a:bodyPr/>
        <a:lstStyle/>
        <a:p>
          <a:endParaRPr lang="zh-TW" altLang="en-US" sz="1600" b="1">
            <a:latin typeface="標楷體" pitchFamily="65" charset="-120"/>
            <a:ea typeface="標楷體" pitchFamily="65" charset="-120"/>
          </a:endParaRPr>
        </a:p>
      </dgm:t>
    </dgm:pt>
    <dgm:pt modelId="{9A723563-BBCB-4F7B-9E7A-56ACCCDAEFB5}" type="sibTrans" cxnId="{1F0E4C06-A7F6-474D-B5F0-C4243EA047F5}">
      <dgm:prSet/>
      <dgm:spPr/>
      <dgm:t>
        <a:bodyPr/>
        <a:lstStyle/>
        <a:p>
          <a:endParaRPr lang="zh-TW" altLang="en-US" sz="1600" b="1">
            <a:latin typeface="標楷體" pitchFamily="65" charset="-120"/>
            <a:ea typeface="標楷體" pitchFamily="65" charset="-120"/>
          </a:endParaRPr>
        </a:p>
      </dgm:t>
    </dgm:pt>
    <dgm:pt modelId="{2A9FC733-D83A-4990-A425-75E50E14B906}">
      <dgm:prSet phldrT="[文字]" custT="1"/>
      <dgm:spPr/>
      <dgm:t>
        <a:bodyPr/>
        <a:lstStyle/>
        <a:p>
          <a:r>
            <a:rPr lang="zh-TW" altLang="en-US" sz="1600" b="1" dirty="0" smtClean="0">
              <a:latin typeface="標楷體" pitchFamily="65" charset="-120"/>
              <a:ea typeface="標楷體" pitchFamily="65" charset="-120"/>
            </a:rPr>
            <a:t>註冊組長</a:t>
          </a:r>
          <a:endParaRPr lang="en-US" altLang="zh-TW" sz="1600" b="1" dirty="0" smtClean="0">
            <a:latin typeface="標楷體" pitchFamily="65" charset="-120"/>
            <a:ea typeface="標楷體" pitchFamily="65" charset="-120"/>
          </a:endParaRPr>
        </a:p>
        <a:p>
          <a:r>
            <a:rPr lang="zh-TW" altLang="en-US" sz="1600" b="1" dirty="0" smtClean="0">
              <a:latin typeface="標楷體" pitchFamily="65" charset="-120"/>
              <a:ea typeface="標楷體" pitchFamily="65" charset="-120"/>
            </a:rPr>
            <a:t>葉絡慈</a:t>
          </a:r>
          <a:endParaRPr lang="zh-TW" altLang="en-US" sz="1600" b="1" dirty="0">
            <a:latin typeface="標楷體" pitchFamily="65" charset="-120"/>
            <a:ea typeface="標楷體" pitchFamily="65" charset="-120"/>
          </a:endParaRPr>
        </a:p>
      </dgm:t>
    </dgm:pt>
    <dgm:pt modelId="{F93C67F0-D08C-4028-8551-6B2926756A4B}" type="parTrans" cxnId="{8620A8A8-9E1B-43DA-B9FE-FE7921F9D5A1}">
      <dgm:prSet/>
      <dgm:spPr/>
      <dgm:t>
        <a:bodyPr/>
        <a:lstStyle/>
        <a:p>
          <a:endParaRPr lang="zh-TW" altLang="en-US" sz="1600" b="1">
            <a:latin typeface="標楷體" pitchFamily="65" charset="-120"/>
            <a:ea typeface="標楷體" pitchFamily="65" charset="-120"/>
          </a:endParaRPr>
        </a:p>
      </dgm:t>
    </dgm:pt>
    <dgm:pt modelId="{5F89462B-A039-4D80-A0A0-B59217D76810}" type="sibTrans" cxnId="{8620A8A8-9E1B-43DA-B9FE-FE7921F9D5A1}">
      <dgm:prSet/>
      <dgm:spPr/>
      <dgm:t>
        <a:bodyPr/>
        <a:lstStyle/>
        <a:p>
          <a:endParaRPr lang="zh-TW" altLang="en-US" sz="1600" b="1">
            <a:latin typeface="標楷體" pitchFamily="65" charset="-120"/>
            <a:ea typeface="標楷體" pitchFamily="65" charset="-120"/>
          </a:endParaRPr>
        </a:p>
      </dgm:t>
    </dgm:pt>
    <dgm:pt modelId="{5EE5B7F2-B35F-49EF-B036-44624422A099}">
      <dgm:prSet phldrT="[文字]" custT="1"/>
      <dgm:spPr/>
      <dgm:t>
        <a:bodyPr/>
        <a:lstStyle/>
        <a:p>
          <a:r>
            <a:rPr lang="zh-TW" altLang="en-US" sz="1600" b="1" dirty="0" smtClean="0">
              <a:latin typeface="標楷體" pitchFamily="65" charset="-120"/>
              <a:ea typeface="標楷體" pitchFamily="65" charset="-120"/>
            </a:rPr>
            <a:t>學務主任</a:t>
          </a:r>
          <a:endParaRPr lang="en-US" altLang="zh-TW" sz="1600" b="1" dirty="0" smtClean="0">
            <a:latin typeface="標楷體" pitchFamily="65" charset="-120"/>
            <a:ea typeface="標楷體" pitchFamily="65" charset="-120"/>
          </a:endParaRPr>
        </a:p>
        <a:p>
          <a:r>
            <a:rPr lang="zh-TW" altLang="en-US" sz="1600" b="1" dirty="0" smtClean="0">
              <a:latin typeface="標楷體" pitchFamily="65" charset="-120"/>
              <a:ea typeface="標楷體" pitchFamily="65" charset="-120"/>
            </a:rPr>
            <a:t>葉孝玲</a:t>
          </a:r>
          <a:endParaRPr lang="zh-TW" altLang="en-US" sz="1600" b="1" dirty="0">
            <a:latin typeface="標楷體" pitchFamily="65" charset="-120"/>
            <a:ea typeface="標楷體" pitchFamily="65" charset="-120"/>
          </a:endParaRPr>
        </a:p>
      </dgm:t>
    </dgm:pt>
    <dgm:pt modelId="{231213D3-095A-4639-BCF2-B42C7944D9B4}" type="parTrans" cxnId="{8328C675-24EB-4F9A-8643-63782BFC0948}">
      <dgm:prSet/>
      <dgm:spPr/>
      <dgm:t>
        <a:bodyPr/>
        <a:lstStyle/>
        <a:p>
          <a:endParaRPr lang="zh-TW" altLang="en-US" sz="1600" b="1">
            <a:latin typeface="標楷體" pitchFamily="65" charset="-120"/>
            <a:ea typeface="標楷體" pitchFamily="65" charset="-120"/>
          </a:endParaRPr>
        </a:p>
      </dgm:t>
    </dgm:pt>
    <dgm:pt modelId="{A721E34D-D9EA-46E9-88E0-E40654D6B654}" type="sibTrans" cxnId="{8328C675-24EB-4F9A-8643-63782BFC0948}">
      <dgm:prSet/>
      <dgm:spPr/>
      <dgm:t>
        <a:bodyPr/>
        <a:lstStyle/>
        <a:p>
          <a:endParaRPr lang="zh-TW" altLang="en-US" sz="1600" b="1">
            <a:latin typeface="標楷體" pitchFamily="65" charset="-120"/>
            <a:ea typeface="標楷體" pitchFamily="65" charset="-120"/>
          </a:endParaRPr>
        </a:p>
      </dgm:t>
    </dgm:pt>
    <dgm:pt modelId="{81E519CA-4245-4369-A2D4-749634521261}">
      <dgm:prSet phldrT="[文字]" custT="1"/>
      <dgm:spPr/>
      <dgm:t>
        <a:bodyPr/>
        <a:lstStyle/>
        <a:p>
          <a:r>
            <a:rPr lang="zh-TW" altLang="en-US" sz="1600" b="1" dirty="0" smtClean="0">
              <a:latin typeface="標楷體" pitchFamily="65" charset="-120"/>
              <a:ea typeface="標楷體" pitchFamily="65" charset="-120"/>
            </a:rPr>
            <a:t>訓育組長</a:t>
          </a:r>
          <a:endParaRPr lang="en-US" altLang="zh-TW" sz="1600" b="1" dirty="0" smtClean="0">
            <a:latin typeface="標楷體" pitchFamily="65" charset="-120"/>
            <a:ea typeface="標楷體" pitchFamily="65" charset="-120"/>
          </a:endParaRPr>
        </a:p>
        <a:p>
          <a:r>
            <a:rPr lang="zh-TW" altLang="en-US" sz="1600" b="1" dirty="0" smtClean="0">
              <a:latin typeface="標楷體" pitchFamily="65" charset="-120"/>
              <a:ea typeface="標楷體" pitchFamily="65" charset="-120"/>
            </a:rPr>
            <a:t>黃馨儀</a:t>
          </a:r>
          <a:endParaRPr lang="zh-TW" altLang="en-US" sz="1600" b="1" dirty="0">
            <a:latin typeface="標楷體" pitchFamily="65" charset="-120"/>
            <a:ea typeface="標楷體" pitchFamily="65" charset="-120"/>
          </a:endParaRPr>
        </a:p>
      </dgm:t>
    </dgm:pt>
    <dgm:pt modelId="{CD99FA37-CE85-41A9-A12D-25EC9525AC20}" type="parTrans" cxnId="{C0AA23D4-21DB-459C-A666-3E27B678EAC1}">
      <dgm:prSet/>
      <dgm:spPr/>
      <dgm:t>
        <a:bodyPr/>
        <a:lstStyle/>
        <a:p>
          <a:endParaRPr lang="zh-TW" altLang="en-US" sz="1600" b="1">
            <a:latin typeface="標楷體" pitchFamily="65" charset="-120"/>
            <a:ea typeface="標楷體" pitchFamily="65" charset="-120"/>
          </a:endParaRPr>
        </a:p>
      </dgm:t>
    </dgm:pt>
    <dgm:pt modelId="{DFE71A48-A78F-4E83-BEC5-77D1457A61B8}" type="sibTrans" cxnId="{C0AA23D4-21DB-459C-A666-3E27B678EAC1}">
      <dgm:prSet/>
      <dgm:spPr/>
      <dgm:t>
        <a:bodyPr/>
        <a:lstStyle/>
        <a:p>
          <a:endParaRPr lang="zh-TW" altLang="en-US" sz="1600" b="1">
            <a:latin typeface="標楷體" pitchFamily="65" charset="-120"/>
            <a:ea typeface="標楷體" pitchFamily="65" charset="-120"/>
          </a:endParaRPr>
        </a:p>
      </dgm:t>
    </dgm:pt>
    <dgm:pt modelId="{052EB58B-5306-4E45-AE6F-1B27B24B5DF3}">
      <dgm:prSet phldrT="[文字]" custT="1"/>
      <dgm:spPr/>
      <dgm:t>
        <a:bodyPr/>
        <a:lstStyle/>
        <a:p>
          <a:r>
            <a:rPr lang="zh-TW" altLang="en-US" sz="1600" b="1" dirty="0" smtClean="0">
              <a:latin typeface="標楷體" pitchFamily="65" charset="-120"/>
              <a:ea typeface="標楷體" pitchFamily="65" charset="-120"/>
            </a:rPr>
            <a:t>生教組長</a:t>
          </a:r>
          <a:endParaRPr lang="en-US" altLang="zh-TW" sz="1600" b="1" dirty="0" smtClean="0">
            <a:latin typeface="標楷體" pitchFamily="65" charset="-120"/>
            <a:ea typeface="標楷體" pitchFamily="65" charset="-120"/>
          </a:endParaRPr>
        </a:p>
        <a:p>
          <a:r>
            <a:rPr lang="zh-TW" altLang="en-US" sz="1600" b="1" dirty="0" smtClean="0">
              <a:latin typeface="標楷體" pitchFamily="65" charset="-120"/>
              <a:ea typeface="標楷體" pitchFamily="65" charset="-120"/>
            </a:rPr>
            <a:t>黃登賢</a:t>
          </a:r>
          <a:endParaRPr lang="zh-TW" altLang="en-US" sz="1600" b="1" dirty="0">
            <a:latin typeface="標楷體" pitchFamily="65" charset="-120"/>
            <a:ea typeface="標楷體" pitchFamily="65" charset="-120"/>
          </a:endParaRPr>
        </a:p>
      </dgm:t>
    </dgm:pt>
    <dgm:pt modelId="{3EDF6455-2235-4F0D-903B-BEA200172937}" type="parTrans" cxnId="{451499D4-3407-472A-A4DD-8DF8DBEBE731}">
      <dgm:prSet/>
      <dgm:spPr/>
      <dgm:t>
        <a:bodyPr/>
        <a:lstStyle/>
        <a:p>
          <a:endParaRPr lang="zh-TW" altLang="en-US" sz="1600" b="1">
            <a:latin typeface="標楷體" pitchFamily="65" charset="-120"/>
            <a:ea typeface="標楷體" pitchFamily="65" charset="-120"/>
          </a:endParaRPr>
        </a:p>
      </dgm:t>
    </dgm:pt>
    <dgm:pt modelId="{98A9FB2D-2EC3-43A5-BF95-07A6E036BC22}" type="sibTrans" cxnId="{451499D4-3407-472A-A4DD-8DF8DBEBE731}">
      <dgm:prSet/>
      <dgm:spPr/>
      <dgm:t>
        <a:bodyPr/>
        <a:lstStyle/>
        <a:p>
          <a:endParaRPr lang="zh-TW" altLang="en-US" sz="1600" b="1">
            <a:latin typeface="標楷體" pitchFamily="65" charset="-120"/>
            <a:ea typeface="標楷體" pitchFamily="65" charset="-120"/>
          </a:endParaRPr>
        </a:p>
      </dgm:t>
    </dgm:pt>
    <dgm:pt modelId="{9AE3A269-EB1C-477F-899B-FB6A6E3821FC}">
      <dgm:prSet custT="1"/>
      <dgm:spPr/>
      <dgm:t>
        <a:bodyPr/>
        <a:lstStyle/>
        <a:p>
          <a:r>
            <a:rPr lang="zh-TW" altLang="en-US" sz="1600" b="1" dirty="0" smtClean="0">
              <a:latin typeface="標楷體" pitchFamily="65" charset="-120"/>
              <a:ea typeface="標楷體" pitchFamily="65" charset="-120"/>
            </a:rPr>
            <a:t>人事主任</a:t>
          </a:r>
          <a:endParaRPr lang="en-US" altLang="zh-TW" sz="1600" b="1" dirty="0" smtClean="0">
            <a:latin typeface="標楷體" pitchFamily="65" charset="-120"/>
            <a:ea typeface="標楷體" pitchFamily="65" charset="-120"/>
          </a:endParaRPr>
        </a:p>
        <a:p>
          <a:r>
            <a:rPr lang="zh-TW" altLang="en-US" sz="1600" b="1" dirty="0" smtClean="0">
              <a:latin typeface="標楷體" pitchFamily="65" charset="-120"/>
              <a:ea typeface="標楷體" pitchFamily="65" charset="-120"/>
            </a:rPr>
            <a:t>涂睦蘭</a:t>
          </a:r>
          <a:endParaRPr lang="zh-TW" altLang="en-US" sz="1600" b="1" dirty="0">
            <a:latin typeface="標楷體" pitchFamily="65" charset="-120"/>
            <a:ea typeface="標楷體" pitchFamily="65" charset="-120"/>
          </a:endParaRPr>
        </a:p>
      </dgm:t>
    </dgm:pt>
    <dgm:pt modelId="{0D72E000-6CCC-401C-BDB5-964698808201}" type="parTrans" cxnId="{95A64277-4C3E-4EBA-A88C-DD9B46D90ACD}">
      <dgm:prSet/>
      <dgm:spPr/>
      <dgm:t>
        <a:bodyPr/>
        <a:lstStyle/>
        <a:p>
          <a:endParaRPr lang="zh-TW" altLang="en-US" sz="1600" b="1">
            <a:latin typeface="標楷體" pitchFamily="65" charset="-120"/>
            <a:ea typeface="標楷體" pitchFamily="65" charset="-120"/>
          </a:endParaRPr>
        </a:p>
      </dgm:t>
    </dgm:pt>
    <dgm:pt modelId="{901C9003-502F-42DA-B67B-9C9B9BFAC962}" type="sibTrans" cxnId="{95A64277-4C3E-4EBA-A88C-DD9B46D90ACD}">
      <dgm:prSet/>
      <dgm:spPr/>
      <dgm:t>
        <a:bodyPr/>
        <a:lstStyle/>
        <a:p>
          <a:endParaRPr lang="zh-TW" altLang="en-US" sz="1600" b="1">
            <a:latin typeface="標楷體" pitchFamily="65" charset="-120"/>
            <a:ea typeface="標楷體" pitchFamily="65" charset="-120"/>
          </a:endParaRPr>
        </a:p>
      </dgm:t>
    </dgm:pt>
    <dgm:pt modelId="{A0A08A73-0917-400C-A225-1A26029B53CD}">
      <dgm:prSet custT="1"/>
      <dgm:spPr/>
      <dgm:t>
        <a:bodyPr/>
        <a:lstStyle/>
        <a:p>
          <a:r>
            <a:rPr lang="zh-TW" altLang="en-US" sz="1600" b="1" dirty="0" smtClean="0">
              <a:latin typeface="標楷體" pitchFamily="65" charset="-120"/>
              <a:ea typeface="標楷體" pitchFamily="65" charset="-120"/>
            </a:rPr>
            <a:t>總務主任</a:t>
          </a:r>
          <a:endParaRPr lang="en-US" altLang="zh-TW" sz="1600" b="1" dirty="0" smtClean="0">
            <a:latin typeface="標楷體" pitchFamily="65" charset="-120"/>
            <a:ea typeface="標楷體" pitchFamily="65" charset="-120"/>
          </a:endParaRPr>
        </a:p>
        <a:p>
          <a:r>
            <a:rPr lang="zh-TW" altLang="en-US" sz="1600" b="1" dirty="0" smtClean="0">
              <a:latin typeface="標楷體" pitchFamily="65" charset="-120"/>
              <a:ea typeface="標楷體" pitchFamily="65" charset="-120"/>
            </a:rPr>
            <a:t>沈偵鳳</a:t>
          </a:r>
          <a:endParaRPr lang="en-US" altLang="zh-TW" sz="1600" b="1" dirty="0" smtClean="0">
            <a:latin typeface="標楷體" pitchFamily="65" charset="-120"/>
            <a:ea typeface="標楷體" pitchFamily="65" charset="-120"/>
          </a:endParaRPr>
        </a:p>
      </dgm:t>
    </dgm:pt>
    <dgm:pt modelId="{E27D26F6-8476-451A-8B92-59A37C2A9187}" type="parTrans" cxnId="{CEF19A8D-DB5D-4F2F-9E8F-4853615817CC}">
      <dgm:prSet/>
      <dgm:spPr/>
      <dgm:t>
        <a:bodyPr/>
        <a:lstStyle/>
        <a:p>
          <a:endParaRPr lang="zh-TW" altLang="en-US" sz="1600" b="1">
            <a:latin typeface="標楷體" pitchFamily="65" charset="-120"/>
            <a:ea typeface="標楷體" pitchFamily="65" charset="-120"/>
          </a:endParaRPr>
        </a:p>
      </dgm:t>
    </dgm:pt>
    <dgm:pt modelId="{CFEEBC15-6CFF-4592-993A-E00913B381D4}" type="sibTrans" cxnId="{CEF19A8D-DB5D-4F2F-9E8F-4853615817CC}">
      <dgm:prSet/>
      <dgm:spPr/>
      <dgm:t>
        <a:bodyPr/>
        <a:lstStyle/>
        <a:p>
          <a:endParaRPr lang="zh-TW" altLang="en-US" sz="1600" b="1">
            <a:latin typeface="標楷體" pitchFamily="65" charset="-120"/>
            <a:ea typeface="標楷體" pitchFamily="65" charset="-120"/>
          </a:endParaRPr>
        </a:p>
      </dgm:t>
    </dgm:pt>
    <dgm:pt modelId="{6110AB14-61F6-4D4C-A6CA-7EF9BB2701E2}">
      <dgm:prSet custT="1"/>
      <dgm:spPr/>
      <dgm:t>
        <a:bodyPr/>
        <a:lstStyle/>
        <a:p>
          <a:r>
            <a:rPr lang="zh-TW" altLang="en-US" sz="1600" b="1" dirty="0" smtClean="0">
              <a:latin typeface="標楷體" pitchFamily="65" charset="-120"/>
              <a:ea typeface="標楷體" pitchFamily="65" charset="-120"/>
            </a:rPr>
            <a:t>輔導主任</a:t>
          </a:r>
          <a:endParaRPr lang="en-US" altLang="zh-TW" sz="1600" b="1" dirty="0" smtClean="0">
            <a:latin typeface="標楷體" pitchFamily="65" charset="-120"/>
            <a:ea typeface="標楷體" pitchFamily="65" charset="-120"/>
          </a:endParaRPr>
        </a:p>
        <a:p>
          <a:r>
            <a:rPr lang="zh-TW" altLang="en-US" sz="1600" b="1" dirty="0" smtClean="0">
              <a:latin typeface="標楷體" pitchFamily="65" charset="-120"/>
              <a:ea typeface="標楷體" pitchFamily="65" charset="-120"/>
            </a:rPr>
            <a:t>陳俋汝</a:t>
          </a:r>
          <a:endParaRPr lang="en-US" altLang="zh-TW" sz="1600" b="1" dirty="0" smtClean="0">
            <a:latin typeface="標楷體" pitchFamily="65" charset="-120"/>
            <a:ea typeface="標楷體" pitchFamily="65" charset="-120"/>
          </a:endParaRPr>
        </a:p>
      </dgm:t>
    </dgm:pt>
    <dgm:pt modelId="{2A9D5E3C-6755-4B8B-8122-B253A10C2D6B}" type="parTrans" cxnId="{6445C53B-8023-48FA-AB7D-A35E676CD4E5}">
      <dgm:prSet/>
      <dgm:spPr/>
      <dgm:t>
        <a:bodyPr/>
        <a:lstStyle/>
        <a:p>
          <a:endParaRPr lang="zh-TW" altLang="en-US" sz="1600" b="1">
            <a:latin typeface="標楷體" pitchFamily="65" charset="-120"/>
            <a:ea typeface="標楷體" pitchFamily="65" charset="-120"/>
          </a:endParaRPr>
        </a:p>
      </dgm:t>
    </dgm:pt>
    <dgm:pt modelId="{0524C9AB-F787-4B94-8750-A1BD7F4BF691}" type="sibTrans" cxnId="{6445C53B-8023-48FA-AB7D-A35E676CD4E5}">
      <dgm:prSet/>
      <dgm:spPr/>
      <dgm:t>
        <a:bodyPr/>
        <a:lstStyle/>
        <a:p>
          <a:endParaRPr lang="zh-TW" altLang="en-US" sz="1600" b="1">
            <a:latin typeface="標楷體" pitchFamily="65" charset="-120"/>
            <a:ea typeface="標楷體" pitchFamily="65" charset="-120"/>
          </a:endParaRPr>
        </a:p>
      </dgm:t>
    </dgm:pt>
    <dgm:pt modelId="{1A3F6E5F-A958-49CF-9A0C-667225789DDC}">
      <dgm:prSet custT="1"/>
      <dgm:spPr/>
      <dgm:t>
        <a:bodyPr/>
        <a:lstStyle/>
        <a:p>
          <a:r>
            <a:rPr lang="zh-TW" altLang="en-US" sz="1600" b="1" dirty="0" smtClean="0">
              <a:latin typeface="標楷體" pitchFamily="65" charset="-120"/>
              <a:ea typeface="標楷體" pitchFamily="65" charset="-120"/>
            </a:rPr>
            <a:t>會計主任</a:t>
          </a:r>
          <a:endParaRPr lang="en-US" altLang="zh-TW" sz="1600" b="1" dirty="0" smtClean="0">
            <a:latin typeface="標楷體" pitchFamily="65" charset="-120"/>
            <a:ea typeface="標楷體" pitchFamily="65" charset="-120"/>
          </a:endParaRPr>
        </a:p>
        <a:p>
          <a:r>
            <a:rPr lang="zh-TW" altLang="en-US" sz="1600" b="1" dirty="0" smtClean="0">
              <a:latin typeface="標楷體" pitchFamily="65" charset="-120"/>
              <a:ea typeface="標楷體" pitchFamily="65" charset="-120"/>
            </a:rPr>
            <a:t>張淑倩</a:t>
          </a:r>
          <a:endParaRPr lang="zh-TW" altLang="en-US" sz="1600" b="1" dirty="0">
            <a:latin typeface="標楷體" pitchFamily="65" charset="-120"/>
            <a:ea typeface="標楷體" pitchFamily="65" charset="-120"/>
          </a:endParaRPr>
        </a:p>
      </dgm:t>
    </dgm:pt>
    <dgm:pt modelId="{32C0A045-C67C-4897-B687-B000E9804606}" type="parTrans" cxnId="{092FA283-47C9-42B1-BB15-9BE56758529A}">
      <dgm:prSet/>
      <dgm:spPr/>
      <dgm:t>
        <a:bodyPr/>
        <a:lstStyle/>
        <a:p>
          <a:endParaRPr lang="zh-TW" altLang="en-US" sz="1600" b="1">
            <a:latin typeface="標楷體" pitchFamily="65" charset="-120"/>
            <a:ea typeface="標楷體" pitchFamily="65" charset="-120"/>
          </a:endParaRPr>
        </a:p>
      </dgm:t>
    </dgm:pt>
    <dgm:pt modelId="{253409FA-B784-4104-A923-A0714C0A896E}" type="sibTrans" cxnId="{092FA283-47C9-42B1-BB15-9BE56758529A}">
      <dgm:prSet/>
      <dgm:spPr/>
      <dgm:t>
        <a:bodyPr/>
        <a:lstStyle/>
        <a:p>
          <a:endParaRPr lang="zh-TW" altLang="en-US" sz="1600" b="1">
            <a:latin typeface="標楷體" pitchFamily="65" charset="-120"/>
            <a:ea typeface="標楷體" pitchFamily="65" charset="-120"/>
          </a:endParaRPr>
        </a:p>
      </dgm:t>
    </dgm:pt>
    <dgm:pt modelId="{502980F9-1BFC-4EE5-A3AD-DF3948A3BD6F}">
      <dgm:prSet custT="1"/>
      <dgm:spPr/>
      <dgm:t>
        <a:bodyPr/>
        <a:lstStyle/>
        <a:p>
          <a:r>
            <a:rPr lang="zh-TW" altLang="en-US" sz="1600" b="1" dirty="0" smtClean="0">
              <a:latin typeface="標楷體" pitchFamily="65" charset="-120"/>
              <a:ea typeface="標楷體" pitchFamily="65" charset="-120"/>
            </a:rPr>
            <a:t>資訊組長</a:t>
          </a:r>
          <a:endParaRPr lang="en-US" altLang="zh-TW" sz="1600" b="1" dirty="0" smtClean="0">
            <a:latin typeface="標楷體" pitchFamily="65" charset="-120"/>
            <a:ea typeface="標楷體" pitchFamily="65" charset="-120"/>
          </a:endParaRPr>
        </a:p>
        <a:p>
          <a:r>
            <a:rPr lang="zh-TW" altLang="en-US" sz="1600" b="1" dirty="0" smtClean="0">
              <a:latin typeface="標楷體" pitchFamily="65" charset="-120"/>
              <a:ea typeface="標楷體" pitchFamily="65" charset="-120"/>
            </a:rPr>
            <a:t>洪宗平</a:t>
          </a:r>
          <a:endParaRPr lang="zh-TW" altLang="en-US" sz="1600" b="1" dirty="0">
            <a:latin typeface="標楷體" pitchFamily="65" charset="-120"/>
            <a:ea typeface="標楷體" pitchFamily="65" charset="-120"/>
          </a:endParaRPr>
        </a:p>
      </dgm:t>
    </dgm:pt>
    <dgm:pt modelId="{8C40EBEF-9B57-474B-8CC9-28F5D4098E1B}" type="parTrans" cxnId="{35D1BA1D-6E15-4E50-8A8A-B4710A44078F}">
      <dgm:prSet/>
      <dgm:spPr/>
      <dgm:t>
        <a:bodyPr/>
        <a:lstStyle/>
        <a:p>
          <a:endParaRPr lang="zh-TW" altLang="en-US" sz="1600" b="1">
            <a:latin typeface="標楷體" pitchFamily="65" charset="-120"/>
            <a:ea typeface="標楷體" pitchFamily="65" charset="-120"/>
          </a:endParaRPr>
        </a:p>
      </dgm:t>
    </dgm:pt>
    <dgm:pt modelId="{D0CDE4E0-2F6A-4B07-9EA9-16A78BD987DC}" type="sibTrans" cxnId="{35D1BA1D-6E15-4E50-8A8A-B4710A44078F}">
      <dgm:prSet/>
      <dgm:spPr/>
      <dgm:t>
        <a:bodyPr/>
        <a:lstStyle/>
        <a:p>
          <a:endParaRPr lang="zh-TW" altLang="en-US" sz="1600" b="1">
            <a:latin typeface="標楷體" pitchFamily="65" charset="-120"/>
            <a:ea typeface="標楷體" pitchFamily="65" charset="-120"/>
          </a:endParaRPr>
        </a:p>
      </dgm:t>
    </dgm:pt>
    <dgm:pt modelId="{FD5B8ABA-DDDC-42A4-ABAA-869A208A559F}">
      <dgm:prSet custT="1"/>
      <dgm:spPr/>
      <dgm:t>
        <a:bodyPr/>
        <a:lstStyle/>
        <a:p>
          <a:r>
            <a:rPr lang="zh-TW" altLang="en-US" sz="1600" b="1" dirty="0" smtClean="0">
              <a:latin typeface="標楷體" pitchFamily="65" charset="-120"/>
              <a:ea typeface="標楷體" pitchFamily="65" charset="-120"/>
            </a:rPr>
            <a:t>設備組長</a:t>
          </a:r>
          <a:endParaRPr lang="en-US" altLang="zh-TW" sz="1600" b="1" dirty="0" smtClean="0">
            <a:latin typeface="標楷體" pitchFamily="65" charset="-120"/>
            <a:ea typeface="標楷體" pitchFamily="65" charset="-120"/>
          </a:endParaRPr>
        </a:p>
        <a:p>
          <a:r>
            <a:rPr lang="zh-TW" altLang="en-US" sz="1600" b="1" dirty="0" smtClean="0">
              <a:latin typeface="標楷體" pitchFamily="65" charset="-120"/>
              <a:ea typeface="標楷體" pitchFamily="65" charset="-120"/>
            </a:rPr>
            <a:t>紀曉穎</a:t>
          </a:r>
          <a:endParaRPr lang="zh-TW" altLang="en-US" sz="1600" b="1" dirty="0">
            <a:latin typeface="標楷體" pitchFamily="65" charset="-120"/>
            <a:ea typeface="標楷體" pitchFamily="65" charset="-120"/>
          </a:endParaRPr>
        </a:p>
      </dgm:t>
    </dgm:pt>
    <dgm:pt modelId="{638F7C7B-FDC3-4092-88F4-3A90BA732DDC}" type="parTrans" cxnId="{A5BD83EA-C397-47FC-B17D-9B39AED0EC30}">
      <dgm:prSet/>
      <dgm:spPr/>
      <dgm:t>
        <a:bodyPr/>
        <a:lstStyle/>
        <a:p>
          <a:endParaRPr lang="zh-TW" altLang="en-US" sz="1600" b="1">
            <a:latin typeface="標楷體" pitchFamily="65" charset="-120"/>
            <a:ea typeface="標楷體" pitchFamily="65" charset="-120"/>
          </a:endParaRPr>
        </a:p>
      </dgm:t>
    </dgm:pt>
    <dgm:pt modelId="{2F3D35B6-E437-4F0B-AC77-25AAF4887281}" type="sibTrans" cxnId="{A5BD83EA-C397-47FC-B17D-9B39AED0EC30}">
      <dgm:prSet/>
      <dgm:spPr/>
      <dgm:t>
        <a:bodyPr/>
        <a:lstStyle/>
        <a:p>
          <a:endParaRPr lang="zh-TW" altLang="en-US" sz="1600" b="1">
            <a:latin typeface="標楷體" pitchFamily="65" charset="-120"/>
            <a:ea typeface="標楷體" pitchFamily="65" charset="-120"/>
          </a:endParaRPr>
        </a:p>
      </dgm:t>
    </dgm:pt>
    <dgm:pt modelId="{40B1AB78-B7BC-41DF-91D7-59A184CCD5BF}">
      <dgm:prSet custT="1"/>
      <dgm:spPr/>
      <dgm:t>
        <a:bodyPr/>
        <a:lstStyle/>
        <a:p>
          <a:r>
            <a:rPr lang="zh-TW" altLang="en-US" sz="1600" b="1" dirty="0" smtClean="0">
              <a:latin typeface="標楷體" pitchFamily="65" charset="-120"/>
              <a:ea typeface="標楷體" pitchFamily="65" charset="-120"/>
            </a:rPr>
            <a:t>衛生組長</a:t>
          </a:r>
          <a:endParaRPr lang="en-US" altLang="zh-TW" sz="1600" b="1" dirty="0" smtClean="0">
            <a:latin typeface="標楷體" pitchFamily="65" charset="-120"/>
            <a:ea typeface="標楷體" pitchFamily="65" charset="-120"/>
          </a:endParaRPr>
        </a:p>
        <a:p>
          <a:r>
            <a:rPr lang="zh-TW" altLang="en-US" sz="1600" b="1" dirty="0" smtClean="0">
              <a:latin typeface="標楷體" pitchFamily="65" charset="-120"/>
              <a:ea typeface="標楷體" pitchFamily="65" charset="-120"/>
            </a:rPr>
            <a:t>陳薇新</a:t>
          </a:r>
          <a:endParaRPr lang="zh-TW" altLang="en-US" sz="1600" b="1" dirty="0">
            <a:latin typeface="標楷體" pitchFamily="65" charset="-120"/>
            <a:ea typeface="標楷體" pitchFamily="65" charset="-120"/>
          </a:endParaRPr>
        </a:p>
      </dgm:t>
    </dgm:pt>
    <dgm:pt modelId="{84CEC85B-6FFD-4A01-B3F6-DA941805A202}" type="parTrans" cxnId="{88EF88F1-8637-4459-A7AC-F2106BE2F841}">
      <dgm:prSet/>
      <dgm:spPr/>
      <dgm:t>
        <a:bodyPr/>
        <a:lstStyle/>
        <a:p>
          <a:endParaRPr lang="zh-TW" altLang="en-US" sz="1600" b="1">
            <a:latin typeface="標楷體" pitchFamily="65" charset="-120"/>
            <a:ea typeface="標楷體" pitchFamily="65" charset="-120"/>
          </a:endParaRPr>
        </a:p>
      </dgm:t>
    </dgm:pt>
    <dgm:pt modelId="{ACB8A9BF-EC28-4294-B187-2297DE98294A}" type="sibTrans" cxnId="{88EF88F1-8637-4459-A7AC-F2106BE2F841}">
      <dgm:prSet/>
      <dgm:spPr/>
      <dgm:t>
        <a:bodyPr/>
        <a:lstStyle/>
        <a:p>
          <a:endParaRPr lang="zh-TW" altLang="en-US" sz="1600" b="1">
            <a:latin typeface="標楷體" pitchFamily="65" charset="-120"/>
            <a:ea typeface="標楷體" pitchFamily="65" charset="-120"/>
          </a:endParaRPr>
        </a:p>
      </dgm:t>
    </dgm:pt>
    <dgm:pt modelId="{4F5EFB2E-366A-4DB8-BEE4-28E52F78E124}">
      <dgm:prSet custT="1"/>
      <dgm:spPr/>
      <dgm:t>
        <a:bodyPr/>
        <a:lstStyle/>
        <a:p>
          <a:r>
            <a:rPr lang="zh-TW" altLang="en-US" sz="1600" b="1" dirty="0" smtClean="0">
              <a:latin typeface="標楷體" pitchFamily="65" charset="-120"/>
              <a:ea typeface="標楷體" pitchFamily="65" charset="-120"/>
            </a:rPr>
            <a:t>體育組長</a:t>
          </a:r>
          <a:endParaRPr lang="en-US" altLang="zh-TW" sz="1600" b="1" dirty="0" smtClean="0">
            <a:latin typeface="標楷體" pitchFamily="65" charset="-120"/>
            <a:ea typeface="標楷體" pitchFamily="65" charset="-120"/>
          </a:endParaRPr>
        </a:p>
        <a:p>
          <a:r>
            <a:rPr lang="zh-TW" altLang="en-US" sz="1600" b="1" dirty="0" smtClean="0">
              <a:latin typeface="標楷體" pitchFamily="65" charset="-120"/>
              <a:ea typeface="標楷體" pitchFamily="65" charset="-120"/>
            </a:rPr>
            <a:t>王琦瑜</a:t>
          </a:r>
          <a:endParaRPr lang="zh-TW" altLang="en-US" sz="1600" b="1" dirty="0">
            <a:latin typeface="標楷體" pitchFamily="65" charset="-120"/>
            <a:ea typeface="標楷體" pitchFamily="65" charset="-120"/>
          </a:endParaRPr>
        </a:p>
      </dgm:t>
    </dgm:pt>
    <dgm:pt modelId="{30E7A476-7DAB-4F94-8125-40AB64D3F05A}" type="parTrans" cxnId="{BAB12A96-F3ED-4DF5-A60F-A1558398E696}">
      <dgm:prSet/>
      <dgm:spPr/>
      <dgm:t>
        <a:bodyPr/>
        <a:lstStyle/>
        <a:p>
          <a:endParaRPr lang="zh-TW" altLang="en-US" sz="1600" b="1">
            <a:latin typeface="標楷體" pitchFamily="65" charset="-120"/>
            <a:ea typeface="標楷體" pitchFamily="65" charset="-120"/>
          </a:endParaRPr>
        </a:p>
      </dgm:t>
    </dgm:pt>
    <dgm:pt modelId="{9421871F-4394-4071-A16F-74273C7FCC42}" type="sibTrans" cxnId="{BAB12A96-F3ED-4DF5-A60F-A1558398E696}">
      <dgm:prSet/>
      <dgm:spPr/>
      <dgm:t>
        <a:bodyPr/>
        <a:lstStyle/>
        <a:p>
          <a:endParaRPr lang="zh-TW" altLang="en-US" sz="1600" b="1">
            <a:latin typeface="標楷體" pitchFamily="65" charset="-120"/>
            <a:ea typeface="標楷體" pitchFamily="65" charset="-120"/>
          </a:endParaRPr>
        </a:p>
      </dgm:t>
    </dgm:pt>
    <dgm:pt modelId="{49840014-2EC6-4727-9D0E-6930B9FF1FD9}">
      <dgm:prSet custT="1"/>
      <dgm:spPr/>
      <dgm:t>
        <a:bodyPr/>
        <a:lstStyle/>
        <a:p>
          <a:r>
            <a:rPr lang="zh-TW" altLang="en-US" sz="1600" b="1" dirty="0" smtClean="0">
              <a:latin typeface="標楷體" pitchFamily="65" charset="-120"/>
              <a:ea typeface="標楷體" pitchFamily="65" charset="-120"/>
            </a:rPr>
            <a:t>文書組長</a:t>
          </a:r>
          <a:endParaRPr lang="en-US" altLang="zh-TW" sz="1600" b="1" dirty="0" smtClean="0">
            <a:latin typeface="標楷體" pitchFamily="65" charset="-120"/>
            <a:ea typeface="標楷體" pitchFamily="65" charset="-120"/>
          </a:endParaRPr>
        </a:p>
        <a:p>
          <a:r>
            <a:rPr lang="zh-TW" altLang="en-US" sz="1600" b="1" dirty="0" smtClean="0">
              <a:latin typeface="標楷體" pitchFamily="65" charset="-120"/>
              <a:ea typeface="標楷體" pitchFamily="65" charset="-120"/>
            </a:rPr>
            <a:t>鄭閔方</a:t>
          </a:r>
          <a:endParaRPr lang="zh-TW" altLang="en-US" sz="1600" b="1" dirty="0">
            <a:latin typeface="標楷體" pitchFamily="65" charset="-120"/>
            <a:ea typeface="標楷體" pitchFamily="65" charset="-120"/>
          </a:endParaRPr>
        </a:p>
      </dgm:t>
    </dgm:pt>
    <dgm:pt modelId="{6394BD11-4891-45CA-B47B-E91F1DB9DAB5}" type="parTrans" cxnId="{EAA9EE21-DDE0-4AB9-9983-FF3898C8ECDB}">
      <dgm:prSet/>
      <dgm:spPr/>
      <dgm:t>
        <a:bodyPr/>
        <a:lstStyle/>
        <a:p>
          <a:endParaRPr lang="zh-TW" altLang="en-US" sz="1600" b="1">
            <a:latin typeface="標楷體" pitchFamily="65" charset="-120"/>
            <a:ea typeface="標楷體" pitchFamily="65" charset="-120"/>
          </a:endParaRPr>
        </a:p>
      </dgm:t>
    </dgm:pt>
    <dgm:pt modelId="{FD834EB3-12B5-4DE1-BD6B-7095BB6B91F0}" type="sibTrans" cxnId="{EAA9EE21-DDE0-4AB9-9983-FF3898C8ECDB}">
      <dgm:prSet/>
      <dgm:spPr/>
      <dgm:t>
        <a:bodyPr/>
        <a:lstStyle/>
        <a:p>
          <a:endParaRPr lang="zh-TW" altLang="en-US" sz="1600" b="1">
            <a:latin typeface="標楷體" pitchFamily="65" charset="-120"/>
            <a:ea typeface="標楷體" pitchFamily="65" charset="-120"/>
          </a:endParaRPr>
        </a:p>
      </dgm:t>
    </dgm:pt>
    <dgm:pt modelId="{CD3796E9-ABB4-4B0B-9FF7-E7ADCB4F560A}">
      <dgm:prSet custT="1"/>
      <dgm:spPr/>
      <dgm:t>
        <a:bodyPr/>
        <a:lstStyle/>
        <a:p>
          <a:r>
            <a:rPr lang="zh-TW" altLang="en-US" sz="1600" b="1" dirty="0" smtClean="0">
              <a:latin typeface="標楷體" pitchFamily="65" charset="-120"/>
              <a:ea typeface="標楷體" pitchFamily="65" charset="-120"/>
            </a:rPr>
            <a:t>事務組長</a:t>
          </a:r>
          <a:endParaRPr lang="en-US" altLang="zh-TW" sz="1600" b="1" dirty="0" smtClean="0">
            <a:latin typeface="標楷體" pitchFamily="65" charset="-120"/>
            <a:ea typeface="標楷體" pitchFamily="65" charset="-120"/>
          </a:endParaRPr>
        </a:p>
        <a:p>
          <a:r>
            <a:rPr lang="zh-TW" altLang="en-US" sz="1600" b="1" dirty="0" smtClean="0">
              <a:latin typeface="標楷體" pitchFamily="65" charset="-120"/>
              <a:ea typeface="標楷體" pitchFamily="65" charset="-120"/>
            </a:rPr>
            <a:t>凃家棋</a:t>
          </a:r>
          <a:endParaRPr lang="zh-TW" altLang="en-US" sz="1600" b="1" dirty="0">
            <a:latin typeface="標楷體" pitchFamily="65" charset="-120"/>
            <a:ea typeface="標楷體" pitchFamily="65" charset="-120"/>
          </a:endParaRPr>
        </a:p>
      </dgm:t>
    </dgm:pt>
    <dgm:pt modelId="{0A277D3A-6D63-4E22-8A24-8E35DF2CF578}" type="parTrans" cxnId="{5CD249AC-96BC-46E0-820B-643912746B61}">
      <dgm:prSet/>
      <dgm:spPr/>
      <dgm:t>
        <a:bodyPr/>
        <a:lstStyle/>
        <a:p>
          <a:endParaRPr lang="zh-TW" altLang="en-US" sz="1600" b="1">
            <a:latin typeface="標楷體" pitchFamily="65" charset="-120"/>
            <a:ea typeface="標楷體" pitchFamily="65" charset="-120"/>
          </a:endParaRPr>
        </a:p>
      </dgm:t>
    </dgm:pt>
    <dgm:pt modelId="{697C3F78-EDA2-461A-B56B-E38FD59B16D3}" type="sibTrans" cxnId="{5CD249AC-96BC-46E0-820B-643912746B61}">
      <dgm:prSet/>
      <dgm:spPr/>
      <dgm:t>
        <a:bodyPr/>
        <a:lstStyle/>
        <a:p>
          <a:endParaRPr lang="zh-TW" altLang="en-US" sz="1600" b="1">
            <a:latin typeface="標楷體" pitchFamily="65" charset="-120"/>
            <a:ea typeface="標楷體" pitchFamily="65" charset="-120"/>
          </a:endParaRPr>
        </a:p>
      </dgm:t>
    </dgm:pt>
    <dgm:pt modelId="{1172D71B-5AD8-4E91-BE3C-2F5D930EFA77}">
      <dgm:prSet custT="1"/>
      <dgm:spPr/>
      <dgm:t>
        <a:bodyPr/>
        <a:lstStyle/>
        <a:p>
          <a:r>
            <a:rPr lang="zh-TW" altLang="en-US" sz="1600" b="1" dirty="0" smtClean="0">
              <a:latin typeface="標楷體" pitchFamily="65" charset="-120"/>
              <a:ea typeface="標楷體" pitchFamily="65" charset="-120"/>
            </a:rPr>
            <a:t>出納組長</a:t>
          </a:r>
          <a:endParaRPr lang="en-US" altLang="zh-TW" sz="1600" b="1" dirty="0" smtClean="0">
            <a:latin typeface="標楷體" pitchFamily="65" charset="-120"/>
            <a:ea typeface="標楷體" pitchFamily="65" charset="-120"/>
          </a:endParaRPr>
        </a:p>
        <a:p>
          <a:r>
            <a:rPr lang="zh-TW" altLang="en-US" sz="1600" b="1" dirty="0" smtClean="0">
              <a:latin typeface="標楷體" pitchFamily="65" charset="-120"/>
              <a:ea typeface="標楷體" pitchFamily="65" charset="-120"/>
            </a:rPr>
            <a:t>黃曼清</a:t>
          </a:r>
          <a:endParaRPr lang="zh-TW" altLang="en-US" sz="1600" b="1" dirty="0">
            <a:latin typeface="標楷體" pitchFamily="65" charset="-120"/>
            <a:ea typeface="標楷體" pitchFamily="65" charset="-120"/>
          </a:endParaRPr>
        </a:p>
      </dgm:t>
    </dgm:pt>
    <dgm:pt modelId="{36962AF7-61A0-4B2B-8AD5-0D90E02AE55C}" type="parTrans" cxnId="{C57D941B-59BD-48AD-9FF1-B50FED587B17}">
      <dgm:prSet/>
      <dgm:spPr/>
      <dgm:t>
        <a:bodyPr/>
        <a:lstStyle/>
        <a:p>
          <a:endParaRPr lang="zh-TW" altLang="en-US" sz="1600" b="1">
            <a:latin typeface="標楷體" pitchFamily="65" charset="-120"/>
            <a:ea typeface="標楷體" pitchFamily="65" charset="-120"/>
          </a:endParaRPr>
        </a:p>
      </dgm:t>
    </dgm:pt>
    <dgm:pt modelId="{1FE172BF-0438-48C1-A252-D5A1FCA6AEA8}" type="sibTrans" cxnId="{C57D941B-59BD-48AD-9FF1-B50FED587B17}">
      <dgm:prSet/>
      <dgm:spPr/>
      <dgm:t>
        <a:bodyPr/>
        <a:lstStyle/>
        <a:p>
          <a:endParaRPr lang="zh-TW" altLang="en-US" sz="1600" b="1">
            <a:latin typeface="標楷體" pitchFamily="65" charset="-120"/>
            <a:ea typeface="標楷體" pitchFamily="65" charset="-120"/>
          </a:endParaRPr>
        </a:p>
      </dgm:t>
    </dgm:pt>
    <dgm:pt modelId="{6C0CDB11-C54D-4803-8B25-BBAF40FC5F66}">
      <dgm:prSet custT="1"/>
      <dgm:spPr/>
      <dgm:t>
        <a:bodyPr/>
        <a:lstStyle/>
        <a:p>
          <a:r>
            <a:rPr lang="zh-TW" altLang="en-US" sz="1600" b="1" dirty="0" smtClean="0">
              <a:latin typeface="標楷體" pitchFamily="65" charset="-120"/>
              <a:ea typeface="標楷體" pitchFamily="65" charset="-120"/>
            </a:rPr>
            <a:t>輔導組長</a:t>
          </a:r>
          <a:endParaRPr lang="en-US" altLang="zh-TW" sz="1600" b="1" dirty="0" smtClean="0">
            <a:latin typeface="標楷體" pitchFamily="65" charset="-120"/>
            <a:ea typeface="標楷體" pitchFamily="65" charset="-120"/>
          </a:endParaRPr>
        </a:p>
        <a:p>
          <a:r>
            <a:rPr lang="zh-TW" altLang="en-US" sz="1600" b="1" dirty="0" smtClean="0">
              <a:latin typeface="標楷體" pitchFamily="65" charset="-120"/>
              <a:ea typeface="標楷體" pitchFamily="65" charset="-120"/>
            </a:rPr>
            <a:t>鄭景毅</a:t>
          </a:r>
          <a:endParaRPr lang="zh-TW" altLang="en-US" sz="1600" b="1" dirty="0">
            <a:latin typeface="標楷體" pitchFamily="65" charset="-120"/>
            <a:ea typeface="標楷體" pitchFamily="65" charset="-120"/>
          </a:endParaRPr>
        </a:p>
      </dgm:t>
    </dgm:pt>
    <dgm:pt modelId="{2AE59E86-16A1-4DFE-950C-2983F478C767}" type="parTrans" cxnId="{2C1B5BA9-F8B2-48B0-8D78-695CD5020880}">
      <dgm:prSet/>
      <dgm:spPr/>
      <dgm:t>
        <a:bodyPr/>
        <a:lstStyle/>
        <a:p>
          <a:endParaRPr lang="zh-TW" altLang="en-US" sz="1600" b="1">
            <a:latin typeface="標楷體" pitchFamily="65" charset="-120"/>
            <a:ea typeface="標楷體" pitchFamily="65" charset="-120"/>
          </a:endParaRPr>
        </a:p>
      </dgm:t>
    </dgm:pt>
    <dgm:pt modelId="{AF1E2C0F-6788-43A4-B86D-B50637733900}" type="sibTrans" cxnId="{2C1B5BA9-F8B2-48B0-8D78-695CD5020880}">
      <dgm:prSet/>
      <dgm:spPr/>
      <dgm:t>
        <a:bodyPr/>
        <a:lstStyle/>
        <a:p>
          <a:endParaRPr lang="zh-TW" altLang="en-US" sz="1600" b="1">
            <a:latin typeface="標楷體" pitchFamily="65" charset="-120"/>
            <a:ea typeface="標楷體" pitchFamily="65" charset="-120"/>
          </a:endParaRPr>
        </a:p>
      </dgm:t>
    </dgm:pt>
    <dgm:pt modelId="{304BE3FB-7177-4A9C-9599-E13F2F05DFDB}">
      <dgm:prSet custT="1"/>
      <dgm:spPr/>
      <dgm:t>
        <a:bodyPr/>
        <a:lstStyle/>
        <a:p>
          <a:r>
            <a:rPr lang="zh-TW" altLang="en-US" sz="1600" b="1" dirty="0" smtClean="0">
              <a:latin typeface="標楷體" pitchFamily="65" charset="-120"/>
              <a:ea typeface="標楷體" pitchFamily="65" charset="-120"/>
            </a:rPr>
            <a:t>資料組長</a:t>
          </a:r>
          <a:endParaRPr lang="en-US" altLang="zh-TW" sz="1600" b="1" dirty="0" smtClean="0">
            <a:latin typeface="標楷體" pitchFamily="65" charset="-120"/>
            <a:ea typeface="標楷體" pitchFamily="65" charset="-120"/>
          </a:endParaRPr>
        </a:p>
        <a:p>
          <a:r>
            <a:rPr lang="zh-TW" altLang="en-US" sz="1600" b="1" dirty="0" smtClean="0">
              <a:latin typeface="標楷體" pitchFamily="65" charset="-120"/>
              <a:ea typeface="標楷體" pitchFamily="65" charset="-120"/>
            </a:rPr>
            <a:t>彭冠寧</a:t>
          </a:r>
          <a:endParaRPr lang="zh-TW" altLang="en-US" sz="1600" b="1" dirty="0">
            <a:latin typeface="標楷體" pitchFamily="65" charset="-120"/>
            <a:ea typeface="標楷體" pitchFamily="65" charset="-120"/>
          </a:endParaRPr>
        </a:p>
      </dgm:t>
    </dgm:pt>
    <dgm:pt modelId="{A5D4AC6D-B8C0-41EE-A0B3-DB9CE264E8BA}" type="parTrans" cxnId="{8A05A9D6-83A2-4255-8F01-32A3A2F4804A}">
      <dgm:prSet/>
      <dgm:spPr/>
      <dgm:t>
        <a:bodyPr/>
        <a:lstStyle/>
        <a:p>
          <a:endParaRPr lang="zh-TW" altLang="en-US" sz="1600" b="1">
            <a:latin typeface="標楷體" pitchFamily="65" charset="-120"/>
            <a:ea typeface="標楷體" pitchFamily="65" charset="-120"/>
          </a:endParaRPr>
        </a:p>
      </dgm:t>
    </dgm:pt>
    <dgm:pt modelId="{BD651995-783D-4997-815A-6FD4D5183814}" type="sibTrans" cxnId="{8A05A9D6-83A2-4255-8F01-32A3A2F4804A}">
      <dgm:prSet/>
      <dgm:spPr/>
      <dgm:t>
        <a:bodyPr/>
        <a:lstStyle/>
        <a:p>
          <a:endParaRPr lang="zh-TW" altLang="en-US" sz="1600" b="1">
            <a:latin typeface="標楷體" pitchFamily="65" charset="-120"/>
            <a:ea typeface="標楷體" pitchFamily="65" charset="-120"/>
          </a:endParaRPr>
        </a:p>
      </dgm:t>
    </dgm:pt>
    <dgm:pt modelId="{DFE1296C-E332-4925-898F-EC98A2BD1122}">
      <dgm:prSet custT="1"/>
      <dgm:spPr/>
      <dgm:t>
        <a:bodyPr/>
        <a:lstStyle/>
        <a:p>
          <a:r>
            <a:rPr lang="zh-TW" altLang="en-US" sz="1600" b="1" dirty="0" smtClean="0">
              <a:latin typeface="標楷體" pitchFamily="65" charset="-120"/>
              <a:ea typeface="標楷體" pitchFamily="65" charset="-120"/>
            </a:rPr>
            <a:t>特教組長</a:t>
          </a:r>
          <a:endParaRPr lang="en-US" altLang="zh-TW" sz="1600" b="1" dirty="0" smtClean="0">
            <a:latin typeface="標楷體" pitchFamily="65" charset="-120"/>
            <a:ea typeface="標楷體" pitchFamily="65" charset="-120"/>
          </a:endParaRPr>
        </a:p>
        <a:p>
          <a:r>
            <a:rPr lang="zh-TW" altLang="en-US" sz="1600" b="1" dirty="0" smtClean="0">
              <a:latin typeface="標楷體" pitchFamily="65" charset="-120"/>
              <a:ea typeface="標楷體" pitchFamily="65" charset="-120"/>
            </a:rPr>
            <a:t>鄧吟芳</a:t>
          </a:r>
          <a:endParaRPr lang="zh-TW" altLang="en-US" sz="1600" b="1" dirty="0">
            <a:latin typeface="標楷體" pitchFamily="65" charset="-120"/>
            <a:ea typeface="標楷體" pitchFamily="65" charset="-120"/>
          </a:endParaRPr>
        </a:p>
      </dgm:t>
    </dgm:pt>
    <dgm:pt modelId="{8D2016B5-BB70-40EA-969F-80BAE5296150}" type="parTrans" cxnId="{33871D8F-0C77-48F4-9943-A413651A24B7}">
      <dgm:prSet/>
      <dgm:spPr/>
      <dgm:t>
        <a:bodyPr/>
        <a:lstStyle/>
        <a:p>
          <a:endParaRPr lang="zh-TW" altLang="en-US" sz="1600" b="1">
            <a:latin typeface="標楷體" pitchFamily="65" charset="-120"/>
            <a:ea typeface="標楷體" pitchFamily="65" charset="-120"/>
          </a:endParaRPr>
        </a:p>
      </dgm:t>
    </dgm:pt>
    <dgm:pt modelId="{616796B4-8B70-42EC-9E5D-404A12B11F1D}" type="sibTrans" cxnId="{33871D8F-0C77-48F4-9943-A413651A24B7}">
      <dgm:prSet/>
      <dgm:spPr/>
      <dgm:t>
        <a:bodyPr/>
        <a:lstStyle/>
        <a:p>
          <a:endParaRPr lang="zh-TW" altLang="en-US" sz="1600" b="1">
            <a:latin typeface="標楷體" pitchFamily="65" charset="-120"/>
            <a:ea typeface="標楷體" pitchFamily="65" charset="-120"/>
          </a:endParaRPr>
        </a:p>
      </dgm:t>
    </dgm:pt>
    <dgm:pt modelId="{04941DA0-BF76-411F-A599-E6A87CA2CAD6}" type="pres">
      <dgm:prSet presAssocID="{282DDE8E-F0C7-4AF9-A174-0F362667C15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42342D31-1281-4065-8F8D-8C051036AE4F}" type="pres">
      <dgm:prSet presAssocID="{7D87E92C-5732-407D-9E47-4D9E4E874D8E}" presName="root" presStyleCnt="0"/>
      <dgm:spPr/>
    </dgm:pt>
    <dgm:pt modelId="{B896457F-EB38-4F5B-AA69-B3088043DC39}" type="pres">
      <dgm:prSet presAssocID="{7D87E92C-5732-407D-9E47-4D9E4E874D8E}" presName="rootComposite" presStyleCnt="0"/>
      <dgm:spPr/>
    </dgm:pt>
    <dgm:pt modelId="{839E720F-358D-47B2-AE9A-6BA3754C6AD9}" type="pres">
      <dgm:prSet presAssocID="{7D87E92C-5732-407D-9E47-4D9E4E874D8E}" presName="rootText" presStyleLbl="node1" presStyleIdx="0" presStyleCnt="6"/>
      <dgm:spPr/>
      <dgm:t>
        <a:bodyPr/>
        <a:lstStyle/>
        <a:p>
          <a:endParaRPr lang="zh-TW" altLang="en-US"/>
        </a:p>
      </dgm:t>
    </dgm:pt>
    <dgm:pt modelId="{449A32DA-F5B3-4213-B9B8-206AB26EF617}" type="pres">
      <dgm:prSet presAssocID="{7D87E92C-5732-407D-9E47-4D9E4E874D8E}" presName="rootConnector" presStyleLbl="node1" presStyleIdx="0" presStyleCnt="6"/>
      <dgm:spPr/>
      <dgm:t>
        <a:bodyPr/>
        <a:lstStyle/>
        <a:p>
          <a:endParaRPr lang="zh-TW" altLang="en-US"/>
        </a:p>
      </dgm:t>
    </dgm:pt>
    <dgm:pt modelId="{9F3313FC-42EB-438D-8B5C-399F98A37E22}" type="pres">
      <dgm:prSet presAssocID="{7D87E92C-5732-407D-9E47-4D9E4E874D8E}" presName="childShape" presStyleCnt="0"/>
      <dgm:spPr/>
    </dgm:pt>
    <dgm:pt modelId="{891CD374-7653-4473-A943-5C35F95A6D10}" type="pres">
      <dgm:prSet presAssocID="{54464616-8BEB-48EF-88A2-8A0E7CB7353C}" presName="Name13" presStyleLbl="parChTrans1D2" presStyleIdx="0" presStyleCnt="14"/>
      <dgm:spPr/>
      <dgm:t>
        <a:bodyPr/>
        <a:lstStyle/>
        <a:p>
          <a:endParaRPr lang="zh-TW" altLang="en-US"/>
        </a:p>
      </dgm:t>
    </dgm:pt>
    <dgm:pt modelId="{4754250C-65A9-4D6D-AF47-AA4492F701CA}" type="pres">
      <dgm:prSet presAssocID="{FDDD8C6A-C79E-4FF3-AF90-B385ECF57A9D}" presName="childText" presStyleLbl="bgAcc1" presStyleIdx="0" presStyleCnt="1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BE6C106-4A2B-4012-BB5A-12EC7E014BA6}" type="pres">
      <dgm:prSet presAssocID="{F93C67F0-D08C-4028-8551-6B2926756A4B}" presName="Name13" presStyleLbl="parChTrans1D2" presStyleIdx="1" presStyleCnt="14"/>
      <dgm:spPr/>
      <dgm:t>
        <a:bodyPr/>
        <a:lstStyle/>
        <a:p>
          <a:endParaRPr lang="zh-TW" altLang="en-US"/>
        </a:p>
      </dgm:t>
    </dgm:pt>
    <dgm:pt modelId="{0D303B74-4572-4571-BBCA-6752EEF0EDEC}" type="pres">
      <dgm:prSet presAssocID="{2A9FC733-D83A-4990-A425-75E50E14B906}" presName="childText" presStyleLbl="bgAcc1" presStyleIdx="1" presStyleCnt="1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79ACCAA-2D89-40EA-A9BF-7A37743DB2CD}" type="pres">
      <dgm:prSet presAssocID="{8C40EBEF-9B57-474B-8CC9-28F5D4098E1B}" presName="Name13" presStyleLbl="parChTrans1D2" presStyleIdx="2" presStyleCnt="14"/>
      <dgm:spPr/>
      <dgm:t>
        <a:bodyPr/>
        <a:lstStyle/>
        <a:p>
          <a:endParaRPr lang="zh-TW" altLang="en-US"/>
        </a:p>
      </dgm:t>
    </dgm:pt>
    <dgm:pt modelId="{811630D8-E1E9-4683-BA61-2209AE110D25}" type="pres">
      <dgm:prSet presAssocID="{502980F9-1BFC-4EE5-A3AD-DF3948A3BD6F}" presName="childText" presStyleLbl="bgAcc1" presStyleIdx="2" presStyleCnt="1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A3F69C2-5B03-4E92-B104-D500CC944047}" type="pres">
      <dgm:prSet presAssocID="{638F7C7B-FDC3-4092-88F4-3A90BA732DDC}" presName="Name13" presStyleLbl="parChTrans1D2" presStyleIdx="3" presStyleCnt="14"/>
      <dgm:spPr/>
      <dgm:t>
        <a:bodyPr/>
        <a:lstStyle/>
        <a:p>
          <a:endParaRPr lang="zh-TW" altLang="en-US"/>
        </a:p>
      </dgm:t>
    </dgm:pt>
    <dgm:pt modelId="{E8183392-B4DC-4E12-9C55-246ECA6EAF07}" type="pres">
      <dgm:prSet presAssocID="{FD5B8ABA-DDDC-42A4-ABAA-869A208A559F}" presName="childText" presStyleLbl="bgAcc1" presStyleIdx="3" presStyleCnt="1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BCDE512-7D54-48CA-98ED-68730547734C}" type="pres">
      <dgm:prSet presAssocID="{5EE5B7F2-B35F-49EF-B036-44624422A099}" presName="root" presStyleCnt="0"/>
      <dgm:spPr/>
    </dgm:pt>
    <dgm:pt modelId="{12C2F39B-10AC-4414-A10F-4606096924AD}" type="pres">
      <dgm:prSet presAssocID="{5EE5B7F2-B35F-49EF-B036-44624422A099}" presName="rootComposite" presStyleCnt="0"/>
      <dgm:spPr/>
    </dgm:pt>
    <dgm:pt modelId="{924710F3-8707-4251-B8B3-4F83BAC96302}" type="pres">
      <dgm:prSet presAssocID="{5EE5B7F2-B35F-49EF-B036-44624422A099}" presName="rootText" presStyleLbl="node1" presStyleIdx="1" presStyleCnt="6"/>
      <dgm:spPr/>
      <dgm:t>
        <a:bodyPr/>
        <a:lstStyle/>
        <a:p>
          <a:endParaRPr lang="zh-TW" altLang="en-US"/>
        </a:p>
      </dgm:t>
    </dgm:pt>
    <dgm:pt modelId="{995163D1-E898-4E98-9C74-EBE81BEC7C85}" type="pres">
      <dgm:prSet presAssocID="{5EE5B7F2-B35F-49EF-B036-44624422A099}" presName="rootConnector" presStyleLbl="node1" presStyleIdx="1" presStyleCnt="6"/>
      <dgm:spPr/>
      <dgm:t>
        <a:bodyPr/>
        <a:lstStyle/>
        <a:p>
          <a:endParaRPr lang="zh-TW" altLang="en-US"/>
        </a:p>
      </dgm:t>
    </dgm:pt>
    <dgm:pt modelId="{B60DAA8E-30CA-4D0F-902B-4C9353210F37}" type="pres">
      <dgm:prSet presAssocID="{5EE5B7F2-B35F-49EF-B036-44624422A099}" presName="childShape" presStyleCnt="0"/>
      <dgm:spPr/>
    </dgm:pt>
    <dgm:pt modelId="{D875A491-1653-4676-AAD1-8150C4E288EB}" type="pres">
      <dgm:prSet presAssocID="{CD99FA37-CE85-41A9-A12D-25EC9525AC20}" presName="Name13" presStyleLbl="parChTrans1D2" presStyleIdx="4" presStyleCnt="14"/>
      <dgm:spPr/>
      <dgm:t>
        <a:bodyPr/>
        <a:lstStyle/>
        <a:p>
          <a:endParaRPr lang="zh-TW" altLang="en-US"/>
        </a:p>
      </dgm:t>
    </dgm:pt>
    <dgm:pt modelId="{7CC6BEDF-E871-4592-83D3-D95D99C51D56}" type="pres">
      <dgm:prSet presAssocID="{81E519CA-4245-4369-A2D4-749634521261}" presName="childText" presStyleLbl="bgAcc1" presStyleIdx="4" presStyleCnt="1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9ADF2A-3A56-49F7-8E09-F479EDF707AD}" type="pres">
      <dgm:prSet presAssocID="{3EDF6455-2235-4F0D-903B-BEA200172937}" presName="Name13" presStyleLbl="parChTrans1D2" presStyleIdx="5" presStyleCnt="14"/>
      <dgm:spPr/>
      <dgm:t>
        <a:bodyPr/>
        <a:lstStyle/>
        <a:p>
          <a:endParaRPr lang="zh-TW" altLang="en-US"/>
        </a:p>
      </dgm:t>
    </dgm:pt>
    <dgm:pt modelId="{1232D2F3-1295-4533-86B2-02876DBE9C9C}" type="pres">
      <dgm:prSet presAssocID="{052EB58B-5306-4E45-AE6F-1B27B24B5DF3}" presName="childText" presStyleLbl="bgAcc1" presStyleIdx="5" presStyleCnt="1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F827744-59B2-4A08-AF38-7CC9212E34B0}" type="pres">
      <dgm:prSet presAssocID="{84CEC85B-6FFD-4A01-B3F6-DA941805A202}" presName="Name13" presStyleLbl="parChTrans1D2" presStyleIdx="6" presStyleCnt="14"/>
      <dgm:spPr/>
      <dgm:t>
        <a:bodyPr/>
        <a:lstStyle/>
        <a:p>
          <a:endParaRPr lang="zh-TW" altLang="en-US"/>
        </a:p>
      </dgm:t>
    </dgm:pt>
    <dgm:pt modelId="{A9E84A0A-0BD3-44DE-BA00-6D9BD6F53E51}" type="pres">
      <dgm:prSet presAssocID="{40B1AB78-B7BC-41DF-91D7-59A184CCD5BF}" presName="childText" presStyleLbl="bgAcc1" presStyleIdx="6" presStyleCnt="1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3642E7C-8075-44DD-846E-CC9B3BCCB5B2}" type="pres">
      <dgm:prSet presAssocID="{30E7A476-7DAB-4F94-8125-40AB64D3F05A}" presName="Name13" presStyleLbl="parChTrans1D2" presStyleIdx="7" presStyleCnt="14"/>
      <dgm:spPr/>
      <dgm:t>
        <a:bodyPr/>
        <a:lstStyle/>
        <a:p>
          <a:endParaRPr lang="zh-TW" altLang="en-US"/>
        </a:p>
      </dgm:t>
    </dgm:pt>
    <dgm:pt modelId="{EC88EF4A-23FF-4F57-81A1-C804E5418D25}" type="pres">
      <dgm:prSet presAssocID="{4F5EFB2E-366A-4DB8-BEE4-28E52F78E124}" presName="childText" presStyleLbl="bgAcc1" presStyleIdx="7" presStyleCnt="1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8BD060E-A7B7-440B-A671-E0B3B635C814}" type="pres">
      <dgm:prSet presAssocID="{A0A08A73-0917-400C-A225-1A26029B53CD}" presName="root" presStyleCnt="0"/>
      <dgm:spPr/>
    </dgm:pt>
    <dgm:pt modelId="{288BF90E-18A3-4644-B4DC-8C978ECBDB8D}" type="pres">
      <dgm:prSet presAssocID="{A0A08A73-0917-400C-A225-1A26029B53CD}" presName="rootComposite" presStyleCnt="0"/>
      <dgm:spPr/>
    </dgm:pt>
    <dgm:pt modelId="{B7B6B61E-1A44-405E-9BA8-8DB486CB86A2}" type="pres">
      <dgm:prSet presAssocID="{A0A08A73-0917-400C-A225-1A26029B53CD}" presName="rootText" presStyleLbl="node1" presStyleIdx="2" presStyleCnt="6"/>
      <dgm:spPr/>
      <dgm:t>
        <a:bodyPr/>
        <a:lstStyle/>
        <a:p>
          <a:endParaRPr lang="zh-TW" altLang="en-US"/>
        </a:p>
      </dgm:t>
    </dgm:pt>
    <dgm:pt modelId="{AC084448-B507-4EB1-9897-19804162E9FA}" type="pres">
      <dgm:prSet presAssocID="{A0A08A73-0917-400C-A225-1A26029B53CD}" presName="rootConnector" presStyleLbl="node1" presStyleIdx="2" presStyleCnt="6"/>
      <dgm:spPr/>
      <dgm:t>
        <a:bodyPr/>
        <a:lstStyle/>
        <a:p>
          <a:endParaRPr lang="zh-TW" altLang="en-US"/>
        </a:p>
      </dgm:t>
    </dgm:pt>
    <dgm:pt modelId="{AA5898A8-40FF-4854-B1E6-BF26E4356554}" type="pres">
      <dgm:prSet presAssocID="{A0A08A73-0917-400C-A225-1A26029B53CD}" presName="childShape" presStyleCnt="0"/>
      <dgm:spPr/>
    </dgm:pt>
    <dgm:pt modelId="{7E555467-5047-4A87-89DB-CF7E87D72DBB}" type="pres">
      <dgm:prSet presAssocID="{6394BD11-4891-45CA-B47B-E91F1DB9DAB5}" presName="Name13" presStyleLbl="parChTrans1D2" presStyleIdx="8" presStyleCnt="14"/>
      <dgm:spPr/>
      <dgm:t>
        <a:bodyPr/>
        <a:lstStyle/>
        <a:p>
          <a:endParaRPr lang="zh-TW" altLang="en-US"/>
        </a:p>
      </dgm:t>
    </dgm:pt>
    <dgm:pt modelId="{C9B4C94D-8B9C-4BD8-AA84-A91C6D2B8F93}" type="pres">
      <dgm:prSet presAssocID="{49840014-2EC6-4727-9D0E-6930B9FF1FD9}" presName="childText" presStyleLbl="bgAcc1" presStyleIdx="8" presStyleCnt="1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C361566-8D8F-4785-8833-80B27EF237F1}" type="pres">
      <dgm:prSet presAssocID="{0A277D3A-6D63-4E22-8A24-8E35DF2CF578}" presName="Name13" presStyleLbl="parChTrans1D2" presStyleIdx="9" presStyleCnt="14"/>
      <dgm:spPr/>
      <dgm:t>
        <a:bodyPr/>
        <a:lstStyle/>
        <a:p>
          <a:endParaRPr lang="zh-TW" altLang="en-US"/>
        </a:p>
      </dgm:t>
    </dgm:pt>
    <dgm:pt modelId="{9392D252-FC0F-44DD-A4F3-78A59EAB7461}" type="pres">
      <dgm:prSet presAssocID="{CD3796E9-ABB4-4B0B-9FF7-E7ADCB4F560A}" presName="childText" presStyleLbl="bgAcc1" presStyleIdx="9" presStyleCnt="1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01AA2B-BF4B-4154-BFAA-9B3DBBA4B085}" type="pres">
      <dgm:prSet presAssocID="{36962AF7-61A0-4B2B-8AD5-0D90E02AE55C}" presName="Name13" presStyleLbl="parChTrans1D2" presStyleIdx="10" presStyleCnt="14"/>
      <dgm:spPr/>
      <dgm:t>
        <a:bodyPr/>
        <a:lstStyle/>
        <a:p>
          <a:endParaRPr lang="zh-TW" altLang="en-US"/>
        </a:p>
      </dgm:t>
    </dgm:pt>
    <dgm:pt modelId="{8EDE0E3F-701B-474D-9AE6-2E9D1F608C61}" type="pres">
      <dgm:prSet presAssocID="{1172D71B-5AD8-4E91-BE3C-2F5D930EFA77}" presName="childText" presStyleLbl="bgAcc1" presStyleIdx="10" presStyleCnt="1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142575-4A72-445F-AF97-7E0969B7A8B3}" type="pres">
      <dgm:prSet presAssocID="{6110AB14-61F6-4D4C-A6CA-7EF9BB2701E2}" presName="root" presStyleCnt="0"/>
      <dgm:spPr/>
    </dgm:pt>
    <dgm:pt modelId="{500C559F-4356-49D0-ADDD-BD29F614A8DE}" type="pres">
      <dgm:prSet presAssocID="{6110AB14-61F6-4D4C-A6CA-7EF9BB2701E2}" presName="rootComposite" presStyleCnt="0"/>
      <dgm:spPr/>
    </dgm:pt>
    <dgm:pt modelId="{5EF678A7-0A0C-4798-80CC-F2D6DBD6C7CF}" type="pres">
      <dgm:prSet presAssocID="{6110AB14-61F6-4D4C-A6CA-7EF9BB2701E2}" presName="rootText" presStyleLbl="node1" presStyleIdx="3" presStyleCnt="6"/>
      <dgm:spPr/>
      <dgm:t>
        <a:bodyPr/>
        <a:lstStyle/>
        <a:p>
          <a:endParaRPr lang="zh-TW" altLang="en-US"/>
        </a:p>
      </dgm:t>
    </dgm:pt>
    <dgm:pt modelId="{95BFF8D6-B6E9-476A-9643-E177921820FC}" type="pres">
      <dgm:prSet presAssocID="{6110AB14-61F6-4D4C-A6CA-7EF9BB2701E2}" presName="rootConnector" presStyleLbl="node1" presStyleIdx="3" presStyleCnt="6"/>
      <dgm:spPr/>
      <dgm:t>
        <a:bodyPr/>
        <a:lstStyle/>
        <a:p>
          <a:endParaRPr lang="zh-TW" altLang="en-US"/>
        </a:p>
      </dgm:t>
    </dgm:pt>
    <dgm:pt modelId="{3E71516D-FFF3-4AAE-9D76-327E060E719C}" type="pres">
      <dgm:prSet presAssocID="{6110AB14-61F6-4D4C-A6CA-7EF9BB2701E2}" presName="childShape" presStyleCnt="0"/>
      <dgm:spPr/>
    </dgm:pt>
    <dgm:pt modelId="{C8FDF21C-39F1-4122-9228-EA78D810ABED}" type="pres">
      <dgm:prSet presAssocID="{2AE59E86-16A1-4DFE-950C-2983F478C767}" presName="Name13" presStyleLbl="parChTrans1D2" presStyleIdx="11" presStyleCnt="14"/>
      <dgm:spPr/>
      <dgm:t>
        <a:bodyPr/>
        <a:lstStyle/>
        <a:p>
          <a:endParaRPr lang="zh-TW" altLang="en-US"/>
        </a:p>
      </dgm:t>
    </dgm:pt>
    <dgm:pt modelId="{7373360D-8D45-40F0-951E-63770697C115}" type="pres">
      <dgm:prSet presAssocID="{6C0CDB11-C54D-4803-8B25-BBAF40FC5F66}" presName="childText" presStyleLbl="bgAcc1" presStyleIdx="11" presStyleCnt="1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3793A39-5C2D-45F3-85FD-E14E85967184}" type="pres">
      <dgm:prSet presAssocID="{A5D4AC6D-B8C0-41EE-A0B3-DB9CE264E8BA}" presName="Name13" presStyleLbl="parChTrans1D2" presStyleIdx="12" presStyleCnt="14"/>
      <dgm:spPr/>
      <dgm:t>
        <a:bodyPr/>
        <a:lstStyle/>
        <a:p>
          <a:endParaRPr lang="zh-TW" altLang="en-US"/>
        </a:p>
      </dgm:t>
    </dgm:pt>
    <dgm:pt modelId="{16F995A2-D0E6-478A-9E10-D79150821B3F}" type="pres">
      <dgm:prSet presAssocID="{304BE3FB-7177-4A9C-9599-E13F2F05DFDB}" presName="childText" presStyleLbl="bgAcc1" presStyleIdx="12" presStyleCnt="1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428EC50-7E19-4339-A50A-5F2453C592FF}" type="pres">
      <dgm:prSet presAssocID="{8D2016B5-BB70-40EA-969F-80BAE5296150}" presName="Name13" presStyleLbl="parChTrans1D2" presStyleIdx="13" presStyleCnt="14"/>
      <dgm:spPr/>
      <dgm:t>
        <a:bodyPr/>
        <a:lstStyle/>
        <a:p>
          <a:endParaRPr lang="zh-TW" altLang="en-US"/>
        </a:p>
      </dgm:t>
    </dgm:pt>
    <dgm:pt modelId="{5D7ADC0E-B8F9-4A35-B3FB-907521C49365}" type="pres">
      <dgm:prSet presAssocID="{DFE1296C-E332-4925-898F-EC98A2BD1122}" presName="childText" presStyleLbl="bgAcc1" presStyleIdx="13" presStyleCnt="1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FAE869C-6AB7-4651-B2E1-D3A1854ADCB9}" type="pres">
      <dgm:prSet presAssocID="{9AE3A269-EB1C-477F-899B-FB6A6E3821FC}" presName="root" presStyleCnt="0"/>
      <dgm:spPr/>
    </dgm:pt>
    <dgm:pt modelId="{1AF5D96A-215C-4D0A-90BC-F472B6D97CD4}" type="pres">
      <dgm:prSet presAssocID="{9AE3A269-EB1C-477F-899B-FB6A6E3821FC}" presName="rootComposite" presStyleCnt="0"/>
      <dgm:spPr/>
    </dgm:pt>
    <dgm:pt modelId="{C105E547-38CD-4F49-ABE4-0649A69C4E2C}" type="pres">
      <dgm:prSet presAssocID="{9AE3A269-EB1C-477F-899B-FB6A6E3821FC}" presName="rootText" presStyleLbl="node1" presStyleIdx="4" presStyleCnt="6"/>
      <dgm:spPr/>
      <dgm:t>
        <a:bodyPr/>
        <a:lstStyle/>
        <a:p>
          <a:endParaRPr lang="zh-TW" altLang="en-US"/>
        </a:p>
      </dgm:t>
    </dgm:pt>
    <dgm:pt modelId="{EABB9382-94CA-40A4-8899-BFCD25D8106D}" type="pres">
      <dgm:prSet presAssocID="{9AE3A269-EB1C-477F-899B-FB6A6E3821FC}" presName="rootConnector" presStyleLbl="node1" presStyleIdx="4" presStyleCnt="6"/>
      <dgm:spPr/>
      <dgm:t>
        <a:bodyPr/>
        <a:lstStyle/>
        <a:p>
          <a:endParaRPr lang="zh-TW" altLang="en-US"/>
        </a:p>
      </dgm:t>
    </dgm:pt>
    <dgm:pt modelId="{496194F5-8CA9-4485-B24F-480D6D21948D}" type="pres">
      <dgm:prSet presAssocID="{9AE3A269-EB1C-477F-899B-FB6A6E3821FC}" presName="childShape" presStyleCnt="0"/>
      <dgm:spPr/>
    </dgm:pt>
    <dgm:pt modelId="{DFDD8D47-3BD0-4986-BE0D-C19D3D466B18}" type="pres">
      <dgm:prSet presAssocID="{1A3F6E5F-A958-49CF-9A0C-667225789DDC}" presName="root" presStyleCnt="0"/>
      <dgm:spPr/>
    </dgm:pt>
    <dgm:pt modelId="{3923E3D7-21BF-4830-9BC5-5738AF0543D3}" type="pres">
      <dgm:prSet presAssocID="{1A3F6E5F-A958-49CF-9A0C-667225789DDC}" presName="rootComposite" presStyleCnt="0"/>
      <dgm:spPr/>
    </dgm:pt>
    <dgm:pt modelId="{F757D9F9-2BD3-49C5-82DB-159A553E1614}" type="pres">
      <dgm:prSet presAssocID="{1A3F6E5F-A958-49CF-9A0C-667225789DDC}" presName="rootText" presStyleLbl="node1" presStyleIdx="5" presStyleCnt="6" custLinFactX="-25242" custLinFactY="74181" custLinFactNeighborX="-100000" custLinFactNeighborY="100000"/>
      <dgm:spPr/>
      <dgm:t>
        <a:bodyPr/>
        <a:lstStyle/>
        <a:p>
          <a:endParaRPr lang="zh-TW" altLang="en-US"/>
        </a:p>
      </dgm:t>
    </dgm:pt>
    <dgm:pt modelId="{604E764B-D01D-424D-8025-50BD5A82B378}" type="pres">
      <dgm:prSet presAssocID="{1A3F6E5F-A958-49CF-9A0C-667225789DDC}" presName="rootConnector" presStyleLbl="node1" presStyleIdx="5" presStyleCnt="6"/>
      <dgm:spPr/>
      <dgm:t>
        <a:bodyPr/>
        <a:lstStyle/>
        <a:p>
          <a:endParaRPr lang="zh-TW" altLang="en-US"/>
        </a:p>
      </dgm:t>
    </dgm:pt>
    <dgm:pt modelId="{3A724606-713A-4F14-899D-DE9467A2BB13}" type="pres">
      <dgm:prSet presAssocID="{1A3F6E5F-A958-49CF-9A0C-667225789DDC}" presName="childShape" presStyleCnt="0"/>
      <dgm:spPr/>
    </dgm:pt>
  </dgm:ptLst>
  <dgm:cxnLst>
    <dgm:cxn modelId="{8D2037BB-0C72-4B13-A1B4-61376F44C2E2}" type="presOf" srcId="{6110AB14-61F6-4D4C-A6CA-7EF9BB2701E2}" destId="{95BFF8D6-B6E9-476A-9643-E177921820FC}" srcOrd="1" destOrd="0" presId="urn:microsoft.com/office/officeart/2005/8/layout/hierarchy3"/>
    <dgm:cxn modelId="{6F5E6646-1D73-402A-A1F1-47743A178DAE}" type="presOf" srcId="{1A3F6E5F-A958-49CF-9A0C-667225789DDC}" destId="{F757D9F9-2BD3-49C5-82DB-159A553E1614}" srcOrd="0" destOrd="0" presId="urn:microsoft.com/office/officeart/2005/8/layout/hierarchy3"/>
    <dgm:cxn modelId="{35D1BA1D-6E15-4E50-8A8A-B4710A44078F}" srcId="{7D87E92C-5732-407D-9E47-4D9E4E874D8E}" destId="{502980F9-1BFC-4EE5-A3AD-DF3948A3BD6F}" srcOrd="2" destOrd="0" parTransId="{8C40EBEF-9B57-474B-8CC9-28F5D4098E1B}" sibTransId="{D0CDE4E0-2F6A-4B07-9EA9-16A78BD987DC}"/>
    <dgm:cxn modelId="{C0AA23D4-21DB-459C-A666-3E27B678EAC1}" srcId="{5EE5B7F2-B35F-49EF-B036-44624422A099}" destId="{81E519CA-4245-4369-A2D4-749634521261}" srcOrd="0" destOrd="0" parTransId="{CD99FA37-CE85-41A9-A12D-25EC9525AC20}" sibTransId="{DFE71A48-A78F-4E83-BEC5-77D1457A61B8}"/>
    <dgm:cxn modelId="{451499D4-3407-472A-A4DD-8DF8DBEBE731}" srcId="{5EE5B7F2-B35F-49EF-B036-44624422A099}" destId="{052EB58B-5306-4E45-AE6F-1B27B24B5DF3}" srcOrd="1" destOrd="0" parTransId="{3EDF6455-2235-4F0D-903B-BEA200172937}" sibTransId="{98A9FB2D-2EC3-43A5-BF95-07A6E036BC22}"/>
    <dgm:cxn modelId="{B0E2DDF1-4346-4341-8E3B-45D3CA296F3B}" type="presOf" srcId="{282DDE8E-F0C7-4AF9-A174-0F362667C15A}" destId="{04941DA0-BF76-411F-A599-E6A87CA2CAD6}" srcOrd="0" destOrd="0" presId="urn:microsoft.com/office/officeart/2005/8/layout/hierarchy3"/>
    <dgm:cxn modelId="{C0A36E3B-FA47-47D7-9039-D2A7E32BF6D3}" type="presOf" srcId="{F93C67F0-D08C-4028-8551-6B2926756A4B}" destId="{8BE6C106-4A2B-4012-BB5A-12EC7E014BA6}" srcOrd="0" destOrd="0" presId="urn:microsoft.com/office/officeart/2005/8/layout/hierarchy3"/>
    <dgm:cxn modelId="{45C53272-619B-475C-88C2-765971212897}" type="presOf" srcId="{0A277D3A-6D63-4E22-8A24-8E35DF2CF578}" destId="{CC361566-8D8F-4785-8833-80B27EF237F1}" srcOrd="0" destOrd="0" presId="urn:microsoft.com/office/officeart/2005/8/layout/hierarchy3"/>
    <dgm:cxn modelId="{95A64277-4C3E-4EBA-A88C-DD9B46D90ACD}" srcId="{282DDE8E-F0C7-4AF9-A174-0F362667C15A}" destId="{9AE3A269-EB1C-477F-899B-FB6A6E3821FC}" srcOrd="4" destOrd="0" parTransId="{0D72E000-6CCC-401C-BDB5-964698808201}" sibTransId="{901C9003-502F-42DA-B67B-9C9B9BFAC962}"/>
    <dgm:cxn modelId="{2EE46292-815F-4D43-A6C6-C223F8C01A5C}" type="presOf" srcId="{6110AB14-61F6-4D4C-A6CA-7EF9BB2701E2}" destId="{5EF678A7-0A0C-4798-80CC-F2D6DBD6C7CF}" srcOrd="0" destOrd="0" presId="urn:microsoft.com/office/officeart/2005/8/layout/hierarchy3"/>
    <dgm:cxn modelId="{4CB8A10C-18FD-4805-8185-2F2BDE994459}" type="presOf" srcId="{4F5EFB2E-366A-4DB8-BEE4-28E52F78E124}" destId="{EC88EF4A-23FF-4F57-81A1-C804E5418D25}" srcOrd="0" destOrd="0" presId="urn:microsoft.com/office/officeart/2005/8/layout/hierarchy3"/>
    <dgm:cxn modelId="{8328C675-24EB-4F9A-8643-63782BFC0948}" srcId="{282DDE8E-F0C7-4AF9-A174-0F362667C15A}" destId="{5EE5B7F2-B35F-49EF-B036-44624422A099}" srcOrd="1" destOrd="0" parTransId="{231213D3-095A-4639-BCF2-B42C7944D9B4}" sibTransId="{A721E34D-D9EA-46E9-88E0-E40654D6B654}"/>
    <dgm:cxn modelId="{1F0E4C06-A7F6-474D-B5F0-C4243EA047F5}" srcId="{7D87E92C-5732-407D-9E47-4D9E4E874D8E}" destId="{FDDD8C6A-C79E-4FF3-AF90-B385ECF57A9D}" srcOrd="0" destOrd="0" parTransId="{54464616-8BEB-48EF-88A2-8A0E7CB7353C}" sibTransId="{9A723563-BBCB-4F7B-9E7A-56ACCCDAEFB5}"/>
    <dgm:cxn modelId="{177A089B-B807-4E9D-888C-007C13103D38}" type="presOf" srcId="{8D2016B5-BB70-40EA-969F-80BAE5296150}" destId="{1428EC50-7E19-4339-A50A-5F2453C592FF}" srcOrd="0" destOrd="0" presId="urn:microsoft.com/office/officeart/2005/8/layout/hierarchy3"/>
    <dgm:cxn modelId="{30BC3D51-38F9-46DF-B9C4-7442EF32F2B9}" type="presOf" srcId="{40B1AB78-B7BC-41DF-91D7-59A184CCD5BF}" destId="{A9E84A0A-0BD3-44DE-BA00-6D9BD6F53E51}" srcOrd="0" destOrd="0" presId="urn:microsoft.com/office/officeart/2005/8/layout/hierarchy3"/>
    <dgm:cxn modelId="{BAB12A96-F3ED-4DF5-A60F-A1558398E696}" srcId="{5EE5B7F2-B35F-49EF-B036-44624422A099}" destId="{4F5EFB2E-366A-4DB8-BEE4-28E52F78E124}" srcOrd="3" destOrd="0" parTransId="{30E7A476-7DAB-4F94-8125-40AB64D3F05A}" sibTransId="{9421871F-4394-4071-A16F-74273C7FCC42}"/>
    <dgm:cxn modelId="{968D0BA8-CE9B-4E42-9150-3092D4142DAC}" type="presOf" srcId="{9AE3A269-EB1C-477F-899B-FB6A6E3821FC}" destId="{EABB9382-94CA-40A4-8899-BFCD25D8106D}" srcOrd="1" destOrd="0" presId="urn:microsoft.com/office/officeart/2005/8/layout/hierarchy3"/>
    <dgm:cxn modelId="{CA8B6E9D-5291-45C3-9875-5FDBE285B057}" type="presOf" srcId="{49840014-2EC6-4727-9D0E-6930B9FF1FD9}" destId="{C9B4C94D-8B9C-4BD8-AA84-A91C6D2B8F93}" srcOrd="0" destOrd="0" presId="urn:microsoft.com/office/officeart/2005/8/layout/hierarchy3"/>
    <dgm:cxn modelId="{4B686B20-76B1-4A06-BC26-796BA45110F6}" type="presOf" srcId="{A0A08A73-0917-400C-A225-1A26029B53CD}" destId="{B7B6B61E-1A44-405E-9BA8-8DB486CB86A2}" srcOrd="0" destOrd="0" presId="urn:microsoft.com/office/officeart/2005/8/layout/hierarchy3"/>
    <dgm:cxn modelId="{7E9A19FB-1D7B-458F-9E03-38423E50EE6C}" type="presOf" srcId="{6C0CDB11-C54D-4803-8B25-BBAF40FC5F66}" destId="{7373360D-8D45-40F0-951E-63770697C115}" srcOrd="0" destOrd="0" presId="urn:microsoft.com/office/officeart/2005/8/layout/hierarchy3"/>
    <dgm:cxn modelId="{F506231B-D9A2-4F1C-8DBC-D8BF2792768D}" type="presOf" srcId="{CD3796E9-ABB4-4B0B-9FF7-E7ADCB4F560A}" destId="{9392D252-FC0F-44DD-A4F3-78A59EAB7461}" srcOrd="0" destOrd="0" presId="urn:microsoft.com/office/officeart/2005/8/layout/hierarchy3"/>
    <dgm:cxn modelId="{1E2F39CE-DFDD-4E0D-A8CF-1DEA193440D5}" srcId="{282DDE8E-F0C7-4AF9-A174-0F362667C15A}" destId="{7D87E92C-5732-407D-9E47-4D9E4E874D8E}" srcOrd="0" destOrd="0" parTransId="{5571D31E-AB94-46EE-9A93-6F72702CC9C2}" sibTransId="{D5E85C54-38A3-4AB7-9CE2-97E02F4FAA52}"/>
    <dgm:cxn modelId="{E92F291C-8B1B-4369-9C73-B427253D36C0}" type="presOf" srcId="{1172D71B-5AD8-4E91-BE3C-2F5D930EFA77}" destId="{8EDE0E3F-701B-474D-9AE6-2E9D1F608C61}" srcOrd="0" destOrd="0" presId="urn:microsoft.com/office/officeart/2005/8/layout/hierarchy3"/>
    <dgm:cxn modelId="{6445C53B-8023-48FA-AB7D-A35E676CD4E5}" srcId="{282DDE8E-F0C7-4AF9-A174-0F362667C15A}" destId="{6110AB14-61F6-4D4C-A6CA-7EF9BB2701E2}" srcOrd="3" destOrd="0" parTransId="{2A9D5E3C-6755-4B8B-8122-B253A10C2D6B}" sibTransId="{0524C9AB-F787-4B94-8750-A1BD7F4BF691}"/>
    <dgm:cxn modelId="{77EF68D1-2FE0-4F00-9E38-551E0C6FE7F3}" type="presOf" srcId="{36962AF7-61A0-4B2B-8AD5-0D90E02AE55C}" destId="{6101AA2B-BF4B-4154-BFAA-9B3DBBA4B085}" srcOrd="0" destOrd="0" presId="urn:microsoft.com/office/officeart/2005/8/layout/hierarchy3"/>
    <dgm:cxn modelId="{53E4A649-AC4B-4217-A391-5E10149BDD7F}" type="presOf" srcId="{7D87E92C-5732-407D-9E47-4D9E4E874D8E}" destId="{449A32DA-F5B3-4213-B9B8-206AB26EF617}" srcOrd="1" destOrd="0" presId="urn:microsoft.com/office/officeart/2005/8/layout/hierarchy3"/>
    <dgm:cxn modelId="{EAA9EE21-DDE0-4AB9-9983-FF3898C8ECDB}" srcId="{A0A08A73-0917-400C-A225-1A26029B53CD}" destId="{49840014-2EC6-4727-9D0E-6930B9FF1FD9}" srcOrd="0" destOrd="0" parTransId="{6394BD11-4891-45CA-B47B-E91F1DB9DAB5}" sibTransId="{FD834EB3-12B5-4DE1-BD6B-7095BB6B91F0}"/>
    <dgm:cxn modelId="{2166BD6E-F747-4242-BB60-E8C1242CE041}" type="presOf" srcId="{052EB58B-5306-4E45-AE6F-1B27B24B5DF3}" destId="{1232D2F3-1295-4533-86B2-02876DBE9C9C}" srcOrd="0" destOrd="0" presId="urn:microsoft.com/office/officeart/2005/8/layout/hierarchy3"/>
    <dgm:cxn modelId="{2ED89CAA-0EE1-4F56-A0B9-5BDC23D94F7F}" type="presOf" srcId="{81E519CA-4245-4369-A2D4-749634521261}" destId="{7CC6BEDF-E871-4592-83D3-D95D99C51D56}" srcOrd="0" destOrd="0" presId="urn:microsoft.com/office/officeart/2005/8/layout/hierarchy3"/>
    <dgm:cxn modelId="{F94FE290-5908-4F62-8759-A817F6FC8A9A}" type="presOf" srcId="{30E7A476-7DAB-4F94-8125-40AB64D3F05A}" destId="{C3642E7C-8075-44DD-846E-CC9B3BCCB5B2}" srcOrd="0" destOrd="0" presId="urn:microsoft.com/office/officeart/2005/8/layout/hierarchy3"/>
    <dgm:cxn modelId="{88EF88F1-8637-4459-A7AC-F2106BE2F841}" srcId="{5EE5B7F2-B35F-49EF-B036-44624422A099}" destId="{40B1AB78-B7BC-41DF-91D7-59A184CCD5BF}" srcOrd="2" destOrd="0" parTransId="{84CEC85B-6FFD-4A01-B3F6-DA941805A202}" sibTransId="{ACB8A9BF-EC28-4294-B187-2297DE98294A}"/>
    <dgm:cxn modelId="{6AF0DD20-137B-4193-90EE-396AA80D0EA7}" type="presOf" srcId="{8C40EBEF-9B57-474B-8CC9-28F5D4098E1B}" destId="{D79ACCAA-2D89-40EA-A9BF-7A37743DB2CD}" srcOrd="0" destOrd="0" presId="urn:microsoft.com/office/officeart/2005/8/layout/hierarchy3"/>
    <dgm:cxn modelId="{D5D83A0A-35AA-4A74-B6CE-434BBBE0A1AC}" type="presOf" srcId="{7D87E92C-5732-407D-9E47-4D9E4E874D8E}" destId="{839E720F-358D-47B2-AE9A-6BA3754C6AD9}" srcOrd="0" destOrd="0" presId="urn:microsoft.com/office/officeart/2005/8/layout/hierarchy3"/>
    <dgm:cxn modelId="{AFB7F407-B4EB-4D01-8525-805F43C9E897}" type="presOf" srcId="{CD99FA37-CE85-41A9-A12D-25EC9525AC20}" destId="{D875A491-1653-4676-AAD1-8150C4E288EB}" srcOrd="0" destOrd="0" presId="urn:microsoft.com/office/officeart/2005/8/layout/hierarchy3"/>
    <dgm:cxn modelId="{AAF5BF0B-F137-431F-81C4-BE2C5E4BAA6E}" type="presOf" srcId="{FDDD8C6A-C79E-4FF3-AF90-B385ECF57A9D}" destId="{4754250C-65A9-4D6D-AF47-AA4492F701CA}" srcOrd="0" destOrd="0" presId="urn:microsoft.com/office/officeart/2005/8/layout/hierarchy3"/>
    <dgm:cxn modelId="{A5BD83EA-C397-47FC-B17D-9B39AED0EC30}" srcId="{7D87E92C-5732-407D-9E47-4D9E4E874D8E}" destId="{FD5B8ABA-DDDC-42A4-ABAA-869A208A559F}" srcOrd="3" destOrd="0" parTransId="{638F7C7B-FDC3-4092-88F4-3A90BA732DDC}" sibTransId="{2F3D35B6-E437-4F0B-AC77-25AAF4887281}"/>
    <dgm:cxn modelId="{5CD249AC-96BC-46E0-820B-643912746B61}" srcId="{A0A08A73-0917-400C-A225-1A26029B53CD}" destId="{CD3796E9-ABB4-4B0B-9FF7-E7ADCB4F560A}" srcOrd="1" destOrd="0" parTransId="{0A277D3A-6D63-4E22-8A24-8E35DF2CF578}" sibTransId="{697C3F78-EDA2-461A-B56B-E38FD59B16D3}"/>
    <dgm:cxn modelId="{092FA283-47C9-42B1-BB15-9BE56758529A}" srcId="{282DDE8E-F0C7-4AF9-A174-0F362667C15A}" destId="{1A3F6E5F-A958-49CF-9A0C-667225789DDC}" srcOrd="5" destOrd="0" parTransId="{32C0A045-C67C-4897-B687-B000E9804606}" sibTransId="{253409FA-B784-4104-A923-A0714C0A896E}"/>
    <dgm:cxn modelId="{5D6A9A80-AC94-4C7E-945E-A0F2730B2D37}" type="presOf" srcId="{6394BD11-4891-45CA-B47B-E91F1DB9DAB5}" destId="{7E555467-5047-4A87-89DB-CF7E87D72DBB}" srcOrd="0" destOrd="0" presId="urn:microsoft.com/office/officeart/2005/8/layout/hierarchy3"/>
    <dgm:cxn modelId="{585232DB-3C7C-43DC-9F7D-55200985FC7F}" type="presOf" srcId="{FD5B8ABA-DDDC-42A4-ABAA-869A208A559F}" destId="{E8183392-B4DC-4E12-9C55-246ECA6EAF07}" srcOrd="0" destOrd="0" presId="urn:microsoft.com/office/officeart/2005/8/layout/hierarchy3"/>
    <dgm:cxn modelId="{CEF19A8D-DB5D-4F2F-9E8F-4853615817CC}" srcId="{282DDE8E-F0C7-4AF9-A174-0F362667C15A}" destId="{A0A08A73-0917-400C-A225-1A26029B53CD}" srcOrd="2" destOrd="0" parTransId="{E27D26F6-8476-451A-8B92-59A37C2A9187}" sibTransId="{CFEEBC15-6CFF-4592-993A-E00913B381D4}"/>
    <dgm:cxn modelId="{8620A8A8-9E1B-43DA-B9FE-FE7921F9D5A1}" srcId="{7D87E92C-5732-407D-9E47-4D9E4E874D8E}" destId="{2A9FC733-D83A-4990-A425-75E50E14B906}" srcOrd="1" destOrd="0" parTransId="{F93C67F0-D08C-4028-8551-6B2926756A4B}" sibTransId="{5F89462B-A039-4D80-A0A0-B59217D76810}"/>
    <dgm:cxn modelId="{C57D941B-59BD-48AD-9FF1-B50FED587B17}" srcId="{A0A08A73-0917-400C-A225-1A26029B53CD}" destId="{1172D71B-5AD8-4E91-BE3C-2F5D930EFA77}" srcOrd="2" destOrd="0" parTransId="{36962AF7-61A0-4B2B-8AD5-0D90E02AE55C}" sibTransId="{1FE172BF-0438-48C1-A252-D5A1FCA6AEA8}"/>
    <dgm:cxn modelId="{5F1225F8-A777-41FA-8C96-5E8D5B5069FB}" type="presOf" srcId="{9AE3A269-EB1C-477F-899B-FB6A6E3821FC}" destId="{C105E547-38CD-4F49-ABE4-0649A69C4E2C}" srcOrd="0" destOrd="0" presId="urn:microsoft.com/office/officeart/2005/8/layout/hierarchy3"/>
    <dgm:cxn modelId="{E90A299F-D0A8-4670-A82F-9A868A1921D5}" type="presOf" srcId="{5EE5B7F2-B35F-49EF-B036-44624422A099}" destId="{924710F3-8707-4251-B8B3-4F83BAC96302}" srcOrd="0" destOrd="0" presId="urn:microsoft.com/office/officeart/2005/8/layout/hierarchy3"/>
    <dgm:cxn modelId="{E9306034-3AA1-4E65-A761-B6BDBEE0087B}" type="presOf" srcId="{304BE3FB-7177-4A9C-9599-E13F2F05DFDB}" destId="{16F995A2-D0E6-478A-9E10-D79150821B3F}" srcOrd="0" destOrd="0" presId="urn:microsoft.com/office/officeart/2005/8/layout/hierarchy3"/>
    <dgm:cxn modelId="{CCB0934F-17DD-4D42-A490-D836A90381E0}" type="presOf" srcId="{502980F9-1BFC-4EE5-A3AD-DF3948A3BD6F}" destId="{811630D8-E1E9-4683-BA61-2209AE110D25}" srcOrd="0" destOrd="0" presId="urn:microsoft.com/office/officeart/2005/8/layout/hierarchy3"/>
    <dgm:cxn modelId="{4F19D5DF-98E1-460C-A311-351C1005E11B}" type="presOf" srcId="{2A9FC733-D83A-4990-A425-75E50E14B906}" destId="{0D303B74-4572-4571-BBCA-6752EEF0EDEC}" srcOrd="0" destOrd="0" presId="urn:microsoft.com/office/officeart/2005/8/layout/hierarchy3"/>
    <dgm:cxn modelId="{B962CA74-B426-4796-AB78-97CE88BBDBB4}" type="presOf" srcId="{DFE1296C-E332-4925-898F-EC98A2BD1122}" destId="{5D7ADC0E-B8F9-4A35-B3FB-907521C49365}" srcOrd="0" destOrd="0" presId="urn:microsoft.com/office/officeart/2005/8/layout/hierarchy3"/>
    <dgm:cxn modelId="{68058D0B-3265-4949-902E-5E574D120F03}" type="presOf" srcId="{5EE5B7F2-B35F-49EF-B036-44624422A099}" destId="{995163D1-E898-4E98-9C74-EBE81BEC7C85}" srcOrd="1" destOrd="0" presId="urn:microsoft.com/office/officeart/2005/8/layout/hierarchy3"/>
    <dgm:cxn modelId="{33871D8F-0C77-48F4-9943-A413651A24B7}" srcId="{6110AB14-61F6-4D4C-A6CA-7EF9BB2701E2}" destId="{DFE1296C-E332-4925-898F-EC98A2BD1122}" srcOrd="2" destOrd="0" parTransId="{8D2016B5-BB70-40EA-969F-80BAE5296150}" sibTransId="{616796B4-8B70-42EC-9E5D-404A12B11F1D}"/>
    <dgm:cxn modelId="{41B9A527-7F0D-49F5-B8EB-4D27A6A081BB}" type="presOf" srcId="{1A3F6E5F-A958-49CF-9A0C-667225789DDC}" destId="{604E764B-D01D-424D-8025-50BD5A82B378}" srcOrd="1" destOrd="0" presId="urn:microsoft.com/office/officeart/2005/8/layout/hierarchy3"/>
    <dgm:cxn modelId="{4E5A171D-DDA7-4E5E-A900-CA50022A2215}" type="presOf" srcId="{2AE59E86-16A1-4DFE-950C-2983F478C767}" destId="{C8FDF21C-39F1-4122-9228-EA78D810ABED}" srcOrd="0" destOrd="0" presId="urn:microsoft.com/office/officeart/2005/8/layout/hierarchy3"/>
    <dgm:cxn modelId="{9A9E9C15-9162-494E-899A-73A9AA040299}" type="presOf" srcId="{54464616-8BEB-48EF-88A2-8A0E7CB7353C}" destId="{891CD374-7653-4473-A943-5C35F95A6D10}" srcOrd="0" destOrd="0" presId="urn:microsoft.com/office/officeart/2005/8/layout/hierarchy3"/>
    <dgm:cxn modelId="{C30A42FD-41C7-4C8C-8DCB-EF75768857CD}" type="presOf" srcId="{3EDF6455-2235-4F0D-903B-BEA200172937}" destId="{C19ADF2A-3A56-49F7-8E09-F479EDF707AD}" srcOrd="0" destOrd="0" presId="urn:microsoft.com/office/officeart/2005/8/layout/hierarchy3"/>
    <dgm:cxn modelId="{FB527C4E-ACDB-480E-94AC-5FE9D1427746}" type="presOf" srcId="{638F7C7B-FDC3-4092-88F4-3A90BA732DDC}" destId="{DA3F69C2-5B03-4E92-B104-D500CC944047}" srcOrd="0" destOrd="0" presId="urn:microsoft.com/office/officeart/2005/8/layout/hierarchy3"/>
    <dgm:cxn modelId="{8A05A9D6-83A2-4255-8F01-32A3A2F4804A}" srcId="{6110AB14-61F6-4D4C-A6CA-7EF9BB2701E2}" destId="{304BE3FB-7177-4A9C-9599-E13F2F05DFDB}" srcOrd="1" destOrd="0" parTransId="{A5D4AC6D-B8C0-41EE-A0B3-DB9CE264E8BA}" sibTransId="{BD651995-783D-4997-815A-6FD4D5183814}"/>
    <dgm:cxn modelId="{723D0510-B3CD-463E-970A-5093BF8674AC}" type="presOf" srcId="{A5D4AC6D-B8C0-41EE-A0B3-DB9CE264E8BA}" destId="{C3793A39-5C2D-45F3-85FD-E14E85967184}" srcOrd="0" destOrd="0" presId="urn:microsoft.com/office/officeart/2005/8/layout/hierarchy3"/>
    <dgm:cxn modelId="{2C1B5BA9-F8B2-48B0-8D78-695CD5020880}" srcId="{6110AB14-61F6-4D4C-A6CA-7EF9BB2701E2}" destId="{6C0CDB11-C54D-4803-8B25-BBAF40FC5F66}" srcOrd="0" destOrd="0" parTransId="{2AE59E86-16A1-4DFE-950C-2983F478C767}" sibTransId="{AF1E2C0F-6788-43A4-B86D-B50637733900}"/>
    <dgm:cxn modelId="{026572EE-AD3C-4098-87D5-8AFB2E8D594C}" type="presOf" srcId="{A0A08A73-0917-400C-A225-1A26029B53CD}" destId="{AC084448-B507-4EB1-9897-19804162E9FA}" srcOrd="1" destOrd="0" presId="urn:microsoft.com/office/officeart/2005/8/layout/hierarchy3"/>
    <dgm:cxn modelId="{5C972497-3716-4B8C-919F-C3BE4C65678F}" type="presOf" srcId="{84CEC85B-6FFD-4A01-B3F6-DA941805A202}" destId="{4F827744-59B2-4A08-AF38-7CC9212E34B0}" srcOrd="0" destOrd="0" presId="urn:microsoft.com/office/officeart/2005/8/layout/hierarchy3"/>
    <dgm:cxn modelId="{A45B6F41-9C4B-4979-ABAC-E3D92F8C5FD7}" type="presParOf" srcId="{04941DA0-BF76-411F-A599-E6A87CA2CAD6}" destId="{42342D31-1281-4065-8F8D-8C051036AE4F}" srcOrd="0" destOrd="0" presId="urn:microsoft.com/office/officeart/2005/8/layout/hierarchy3"/>
    <dgm:cxn modelId="{9EE33B26-B8B5-4ABF-9FBE-89E18B8AA6C0}" type="presParOf" srcId="{42342D31-1281-4065-8F8D-8C051036AE4F}" destId="{B896457F-EB38-4F5B-AA69-B3088043DC39}" srcOrd="0" destOrd="0" presId="urn:microsoft.com/office/officeart/2005/8/layout/hierarchy3"/>
    <dgm:cxn modelId="{2E2FCCDC-31CC-4E35-961F-ED1F3D4C0DAE}" type="presParOf" srcId="{B896457F-EB38-4F5B-AA69-B3088043DC39}" destId="{839E720F-358D-47B2-AE9A-6BA3754C6AD9}" srcOrd="0" destOrd="0" presId="urn:microsoft.com/office/officeart/2005/8/layout/hierarchy3"/>
    <dgm:cxn modelId="{C291C41B-EAA7-4EEB-8D19-4AFF15D53075}" type="presParOf" srcId="{B896457F-EB38-4F5B-AA69-B3088043DC39}" destId="{449A32DA-F5B3-4213-B9B8-206AB26EF617}" srcOrd="1" destOrd="0" presId="urn:microsoft.com/office/officeart/2005/8/layout/hierarchy3"/>
    <dgm:cxn modelId="{FB57CAB7-22F7-41EA-BAB0-C5A5D2D23242}" type="presParOf" srcId="{42342D31-1281-4065-8F8D-8C051036AE4F}" destId="{9F3313FC-42EB-438D-8B5C-399F98A37E22}" srcOrd="1" destOrd="0" presId="urn:microsoft.com/office/officeart/2005/8/layout/hierarchy3"/>
    <dgm:cxn modelId="{73D3E338-A6B7-4F30-A729-EF6549494D41}" type="presParOf" srcId="{9F3313FC-42EB-438D-8B5C-399F98A37E22}" destId="{891CD374-7653-4473-A943-5C35F95A6D10}" srcOrd="0" destOrd="0" presId="urn:microsoft.com/office/officeart/2005/8/layout/hierarchy3"/>
    <dgm:cxn modelId="{F8204008-2D76-4CC9-921F-616A7AD50483}" type="presParOf" srcId="{9F3313FC-42EB-438D-8B5C-399F98A37E22}" destId="{4754250C-65A9-4D6D-AF47-AA4492F701CA}" srcOrd="1" destOrd="0" presId="urn:microsoft.com/office/officeart/2005/8/layout/hierarchy3"/>
    <dgm:cxn modelId="{5C208F34-6E61-4EC1-93D9-1DC5D9870BA3}" type="presParOf" srcId="{9F3313FC-42EB-438D-8B5C-399F98A37E22}" destId="{8BE6C106-4A2B-4012-BB5A-12EC7E014BA6}" srcOrd="2" destOrd="0" presId="urn:microsoft.com/office/officeart/2005/8/layout/hierarchy3"/>
    <dgm:cxn modelId="{B9334361-29A9-4091-85AC-52AB2AE4A6F1}" type="presParOf" srcId="{9F3313FC-42EB-438D-8B5C-399F98A37E22}" destId="{0D303B74-4572-4571-BBCA-6752EEF0EDEC}" srcOrd="3" destOrd="0" presId="urn:microsoft.com/office/officeart/2005/8/layout/hierarchy3"/>
    <dgm:cxn modelId="{1FBF2567-C18D-4F34-9B03-7E4A761FA8CB}" type="presParOf" srcId="{9F3313FC-42EB-438D-8B5C-399F98A37E22}" destId="{D79ACCAA-2D89-40EA-A9BF-7A37743DB2CD}" srcOrd="4" destOrd="0" presId="urn:microsoft.com/office/officeart/2005/8/layout/hierarchy3"/>
    <dgm:cxn modelId="{B4954585-8A13-415A-BC0C-1F81FEFD09A2}" type="presParOf" srcId="{9F3313FC-42EB-438D-8B5C-399F98A37E22}" destId="{811630D8-E1E9-4683-BA61-2209AE110D25}" srcOrd="5" destOrd="0" presId="urn:microsoft.com/office/officeart/2005/8/layout/hierarchy3"/>
    <dgm:cxn modelId="{958527C1-5BBE-4262-809C-A80DABDFE5F9}" type="presParOf" srcId="{9F3313FC-42EB-438D-8B5C-399F98A37E22}" destId="{DA3F69C2-5B03-4E92-B104-D500CC944047}" srcOrd="6" destOrd="0" presId="urn:microsoft.com/office/officeart/2005/8/layout/hierarchy3"/>
    <dgm:cxn modelId="{540F178B-DD16-4CE6-BCB7-4DD91F1DA58F}" type="presParOf" srcId="{9F3313FC-42EB-438D-8B5C-399F98A37E22}" destId="{E8183392-B4DC-4E12-9C55-246ECA6EAF07}" srcOrd="7" destOrd="0" presId="urn:microsoft.com/office/officeart/2005/8/layout/hierarchy3"/>
    <dgm:cxn modelId="{38B74424-4231-42F8-B094-86EC02980E7A}" type="presParOf" srcId="{04941DA0-BF76-411F-A599-E6A87CA2CAD6}" destId="{5BCDE512-7D54-48CA-98ED-68730547734C}" srcOrd="1" destOrd="0" presId="urn:microsoft.com/office/officeart/2005/8/layout/hierarchy3"/>
    <dgm:cxn modelId="{585C2539-EEFE-4163-8D08-E1EC0EE7E22B}" type="presParOf" srcId="{5BCDE512-7D54-48CA-98ED-68730547734C}" destId="{12C2F39B-10AC-4414-A10F-4606096924AD}" srcOrd="0" destOrd="0" presId="urn:microsoft.com/office/officeart/2005/8/layout/hierarchy3"/>
    <dgm:cxn modelId="{5CD7D117-7F68-4455-8B54-EC664DEC3A29}" type="presParOf" srcId="{12C2F39B-10AC-4414-A10F-4606096924AD}" destId="{924710F3-8707-4251-B8B3-4F83BAC96302}" srcOrd="0" destOrd="0" presId="urn:microsoft.com/office/officeart/2005/8/layout/hierarchy3"/>
    <dgm:cxn modelId="{7182D924-0EE2-49CF-A73A-F5432FE9291F}" type="presParOf" srcId="{12C2F39B-10AC-4414-A10F-4606096924AD}" destId="{995163D1-E898-4E98-9C74-EBE81BEC7C85}" srcOrd="1" destOrd="0" presId="urn:microsoft.com/office/officeart/2005/8/layout/hierarchy3"/>
    <dgm:cxn modelId="{C766A926-ED2D-4BBA-A7EE-2D4DC36390E1}" type="presParOf" srcId="{5BCDE512-7D54-48CA-98ED-68730547734C}" destId="{B60DAA8E-30CA-4D0F-902B-4C9353210F37}" srcOrd="1" destOrd="0" presId="urn:microsoft.com/office/officeart/2005/8/layout/hierarchy3"/>
    <dgm:cxn modelId="{A4546676-8782-4F96-8D3C-498D6528D1F6}" type="presParOf" srcId="{B60DAA8E-30CA-4D0F-902B-4C9353210F37}" destId="{D875A491-1653-4676-AAD1-8150C4E288EB}" srcOrd="0" destOrd="0" presId="urn:microsoft.com/office/officeart/2005/8/layout/hierarchy3"/>
    <dgm:cxn modelId="{59115A0D-5728-4A4E-A76D-65BF3FE6D960}" type="presParOf" srcId="{B60DAA8E-30CA-4D0F-902B-4C9353210F37}" destId="{7CC6BEDF-E871-4592-83D3-D95D99C51D56}" srcOrd="1" destOrd="0" presId="urn:microsoft.com/office/officeart/2005/8/layout/hierarchy3"/>
    <dgm:cxn modelId="{7FD2DEBD-59BE-4BFA-B86F-EC8DF1A2B031}" type="presParOf" srcId="{B60DAA8E-30CA-4D0F-902B-4C9353210F37}" destId="{C19ADF2A-3A56-49F7-8E09-F479EDF707AD}" srcOrd="2" destOrd="0" presId="urn:microsoft.com/office/officeart/2005/8/layout/hierarchy3"/>
    <dgm:cxn modelId="{3CC864C9-AF0C-4D33-8F29-CD4B79FADF98}" type="presParOf" srcId="{B60DAA8E-30CA-4D0F-902B-4C9353210F37}" destId="{1232D2F3-1295-4533-86B2-02876DBE9C9C}" srcOrd="3" destOrd="0" presId="urn:microsoft.com/office/officeart/2005/8/layout/hierarchy3"/>
    <dgm:cxn modelId="{45571C20-E218-4B1F-BF78-A9E62D20879B}" type="presParOf" srcId="{B60DAA8E-30CA-4D0F-902B-4C9353210F37}" destId="{4F827744-59B2-4A08-AF38-7CC9212E34B0}" srcOrd="4" destOrd="0" presId="urn:microsoft.com/office/officeart/2005/8/layout/hierarchy3"/>
    <dgm:cxn modelId="{5B77EDAB-D04F-43A3-B73F-020B796DC5E8}" type="presParOf" srcId="{B60DAA8E-30CA-4D0F-902B-4C9353210F37}" destId="{A9E84A0A-0BD3-44DE-BA00-6D9BD6F53E51}" srcOrd="5" destOrd="0" presId="urn:microsoft.com/office/officeart/2005/8/layout/hierarchy3"/>
    <dgm:cxn modelId="{0F301CEE-C130-41B3-994F-BF7F3226B5DB}" type="presParOf" srcId="{B60DAA8E-30CA-4D0F-902B-4C9353210F37}" destId="{C3642E7C-8075-44DD-846E-CC9B3BCCB5B2}" srcOrd="6" destOrd="0" presId="urn:microsoft.com/office/officeart/2005/8/layout/hierarchy3"/>
    <dgm:cxn modelId="{D0594A3A-C99A-4A32-80BE-E89F9CF89047}" type="presParOf" srcId="{B60DAA8E-30CA-4D0F-902B-4C9353210F37}" destId="{EC88EF4A-23FF-4F57-81A1-C804E5418D25}" srcOrd="7" destOrd="0" presId="urn:microsoft.com/office/officeart/2005/8/layout/hierarchy3"/>
    <dgm:cxn modelId="{2E97F9A0-CAAB-46FA-A67E-76B320C1CB17}" type="presParOf" srcId="{04941DA0-BF76-411F-A599-E6A87CA2CAD6}" destId="{B8BD060E-A7B7-440B-A671-E0B3B635C814}" srcOrd="2" destOrd="0" presId="urn:microsoft.com/office/officeart/2005/8/layout/hierarchy3"/>
    <dgm:cxn modelId="{EC49F76B-A9B1-4507-8D67-EB52B7692F8A}" type="presParOf" srcId="{B8BD060E-A7B7-440B-A671-E0B3B635C814}" destId="{288BF90E-18A3-4644-B4DC-8C978ECBDB8D}" srcOrd="0" destOrd="0" presId="urn:microsoft.com/office/officeart/2005/8/layout/hierarchy3"/>
    <dgm:cxn modelId="{DD7DF91C-55F6-4E92-B1ED-5C1153397657}" type="presParOf" srcId="{288BF90E-18A3-4644-B4DC-8C978ECBDB8D}" destId="{B7B6B61E-1A44-405E-9BA8-8DB486CB86A2}" srcOrd="0" destOrd="0" presId="urn:microsoft.com/office/officeart/2005/8/layout/hierarchy3"/>
    <dgm:cxn modelId="{1DC2D06E-5BE1-4B31-A176-E0AFC51889B2}" type="presParOf" srcId="{288BF90E-18A3-4644-B4DC-8C978ECBDB8D}" destId="{AC084448-B507-4EB1-9897-19804162E9FA}" srcOrd="1" destOrd="0" presId="urn:microsoft.com/office/officeart/2005/8/layout/hierarchy3"/>
    <dgm:cxn modelId="{EA041360-D44C-46E4-9A1B-F5A23BE82F72}" type="presParOf" srcId="{B8BD060E-A7B7-440B-A671-E0B3B635C814}" destId="{AA5898A8-40FF-4854-B1E6-BF26E4356554}" srcOrd="1" destOrd="0" presId="urn:microsoft.com/office/officeart/2005/8/layout/hierarchy3"/>
    <dgm:cxn modelId="{F3A00D8C-EC2B-48FF-A6D7-658C6F11CD13}" type="presParOf" srcId="{AA5898A8-40FF-4854-B1E6-BF26E4356554}" destId="{7E555467-5047-4A87-89DB-CF7E87D72DBB}" srcOrd="0" destOrd="0" presId="urn:microsoft.com/office/officeart/2005/8/layout/hierarchy3"/>
    <dgm:cxn modelId="{362A4E1A-0E66-4B6F-9001-A77236C6EAE0}" type="presParOf" srcId="{AA5898A8-40FF-4854-B1E6-BF26E4356554}" destId="{C9B4C94D-8B9C-4BD8-AA84-A91C6D2B8F93}" srcOrd="1" destOrd="0" presId="urn:microsoft.com/office/officeart/2005/8/layout/hierarchy3"/>
    <dgm:cxn modelId="{1DA1F32E-C1B2-486E-95BF-A494895A2056}" type="presParOf" srcId="{AA5898A8-40FF-4854-B1E6-BF26E4356554}" destId="{CC361566-8D8F-4785-8833-80B27EF237F1}" srcOrd="2" destOrd="0" presId="urn:microsoft.com/office/officeart/2005/8/layout/hierarchy3"/>
    <dgm:cxn modelId="{6D676650-A896-4678-BA5A-8945D87C8AB2}" type="presParOf" srcId="{AA5898A8-40FF-4854-B1E6-BF26E4356554}" destId="{9392D252-FC0F-44DD-A4F3-78A59EAB7461}" srcOrd="3" destOrd="0" presId="urn:microsoft.com/office/officeart/2005/8/layout/hierarchy3"/>
    <dgm:cxn modelId="{165628D0-2886-460B-AA8A-DA52A4383431}" type="presParOf" srcId="{AA5898A8-40FF-4854-B1E6-BF26E4356554}" destId="{6101AA2B-BF4B-4154-BFAA-9B3DBBA4B085}" srcOrd="4" destOrd="0" presId="urn:microsoft.com/office/officeart/2005/8/layout/hierarchy3"/>
    <dgm:cxn modelId="{F44F9ED8-1BD1-4957-8094-EDBFEA15DEAC}" type="presParOf" srcId="{AA5898A8-40FF-4854-B1E6-BF26E4356554}" destId="{8EDE0E3F-701B-474D-9AE6-2E9D1F608C61}" srcOrd="5" destOrd="0" presId="urn:microsoft.com/office/officeart/2005/8/layout/hierarchy3"/>
    <dgm:cxn modelId="{3D291CA3-60B0-412A-B11B-B9FE2FF02C9F}" type="presParOf" srcId="{04941DA0-BF76-411F-A599-E6A87CA2CAD6}" destId="{8F142575-4A72-445F-AF97-7E0969B7A8B3}" srcOrd="3" destOrd="0" presId="urn:microsoft.com/office/officeart/2005/8/layout/hierarchy3"/>
    <dgm:cxn modelId="{0B9BB3D3-ED8E-4A49-94B8-83792992CB1F}" type="presParOf" srcId="{8F142575-4A72-445F-AF97-7E0969B7A8B3}" destId="{500C559F-4356-49D0-ADDD-BD29F614A8DE}" srcOrd="0" destOrd="0" presId="urn:microsoft.com/office/officeart/2005/8/layout/hierarchy3"/>
    <dgm:cxn modelId="{DDF0B0FA-EE33-4BC0-A1E8-B36E5C604AD7}" type="presParOf" srcId="{500C559F-4356-49D0-ADDD-BD29F614A8DE}" destId="{5EF678A7-0A0C-4798-80CC-F2D6DBD6C7CF}" srcOrd="0" destOrd="0" presId="urn:microsoft.com/office/officeart/2005/8/layout/hierarchy3"/>
    <dgm:cxn modelId="{B2DC6BD6-83A8-4418-8BDA-5CE975B7B4AE}" type="presParOf" srcId="{500C559F-4356-49D0-ADDD-BD29F614A8DE}" destId="{95BFF8D6-B6E9-476A-9643-E177921820FC}" srcOrd="1" destOrd="0" presId="urn:microsoft.com/office/officeart/2005/8/layout/hierarchy3"/>
    <dgm:cxn modelId="{F25EC5E8-E2DA-4D08-A8FF-E86D630B1E96}" type="presParOf" srcId="{8F142575-4A72-445F-AF97-7E0969B7A8B3}" destId="{3E71516D-FFF3-4AAE-9D76-327E060E719C}" srcOrd="1" destOrd="0" presId="urn:microsoft.com/office/officeart/2005/8/layout/hierarchy3"/>
    <dgm:cxn modelId="{E8B098DF-335A-4FE1-9A79-45860225047F}" type="presParOf" srcId="{3E71516D-FFF3-4AAE-9D76-327E060E719C}" destId="{C8FDF21C-39F1-4122-9228-EA78D810ABED}" srcOrd="0" destOrd="0" presId="urn:microsoft.com/office/officeart/2005/8/layout/hierarchy3"/>
    <dgm:cxn modelId="{C06BB8EE-97AD-49C7-A2E8-C33569B2AC13}" type="presParOf" srcId="{3E71516D-FFF3-4AAE-9D76-327E060E719C}" destId="{7373360D-8D45-40F0-951E-63770697C115}" srcOrd="1" destOrd="0" presId="urn:microsoft.com/office/officeart/2005/8/layout/hierarchy3"/>
    <dgm:cxn modelId="{56D87843-53D3-429D-A4AD-70872AE14B6C}" type="presParOf" srcId="{3E71516D-FFF3-4AAE-9D76-327E060E719C}" destId="{C3793A39-5C2D-45F3-85FD-E14E85967184}" srcOrd="2" destOrd="0" presId="urn:microsoft.com/office/officeart/2005/8/layout/hierarchy3"/>
    <dgm:cxn modelId="{38943799-AE5E-47F8-8080-E25D58F59E39}" type="presParOf" srcId="{3E71516D-FFF3-4AAE-9D76-327E060E719C}" destId="{16F995A2-D0E6-478A-9E10-D79150821B3F}" srcOrd="3" destOrd="0" presId="urn:microsoft.com/office/officeart/2005/8/layout/hierarchy3"/>
    <dgm:cxn modelId="{E7C9C1B3-C547-4A56-A49E-8948B78C4760}" type="presParOf" srcId="{3E71516D-FFF3-4AAE-9D76-327E060E719C}" destId="{1428EC50-7E19-4339-A50A-5F2453C592FF}" srcOrd="4" destOrd="0" presId="urn:microsoft.com/office/officeart/2005/8/layout/hierarchy3"/>
    <dgm:cxn modelId="{3C64AD78-6F05-4A8B-87E0-47F14A5F70F1}" type="presParOf" srcId="{3E71516D-FFF3-4AAE-9D76-327E060E719C}" destId="{5D7ADC0E-B8F9-4A35-B3FB-907521C49365}" srcOrd="5" destOrd="0" presId="urn:microsoft.com/office/officeart/2005/8/layout/hierarchy3"/>
    <dgm:cxn modelId="{7D1F5CCC-93A6-44A7-B7E1-7EF253C6873E}" type="presParOf" srcId="{04941DA0-BF76-411F-A599-E6A87CA2CAD6}" destId="{4FAE869C-6AB7-4651-B2E1-D3A1854ADCB9}" srcOrd="4" destOrd="0" presId="urn:microsoft.com/office/officeart/2005/8/layout/hierarchy3"/>
    <dgm:cxn modelId="{6C9D1163-261A-492A-BEED-93AC0CDBBCCA}" type="presParOf" srcId="{4FAE869C-6AB7-4651-B2E1-D3A1854ADCB9}" destId="{1AF5D96A-215C-4D0A-90BC-F472B6D97CD4}" srcOrd="0" destOrd="0" presId="urn:microsoft.com/office/officeart/2005/8/layout/hierarchy3"/>
    <dgm:cxn modelId="{EAEE6122-E319-4010-A021-FB83840CE680}" type="presParOf" srcId="{1AF5D96A-215C-4D0A-90BC-F472B6D97CD4}" destId="{C105E547-38CD-4F49-ABE4-0649A69C4E2C}" srcOrd="0" destOrd="0" presId="urn:microsoft.com/office/officeart/2005/8/layout/hierarchy3"/>
    <dgm:cxn modelId="{BC6408EA-344C-4643-80F2-B265E920CD67}" type="presParOf" srcId="{1AF5D96A-215C-4D0A-90BC-F472B6D97CD4}" destId="{EABB9382-94CA-40A4-8899-BFCD25D8106D}" srcOrd="1" destOrd="0" presId="urn:microsoft.com/office/officeart/2005/8/layout/hierarchy3"/>
    <dgm:cxn modelId="{416C6DD3-F77D-4374-9EA1-0A6529DDF294}" type="presParOf" srcId="{4FAE869C-6AB7-4651-B2E1-D3A1854ADCB9}" destId="{496194F5-8CA9-4485-B24F-480D6D21948D}" srcOrd="1" destOrd="0" presId="urn:microsoft.com/office/officeart/2005/8/layout/hierarchy3"/>
    <dgm:cxn modelId="{B1023EE8-BEF2-4CB5-80F4-343562949AE5}" type="presParOf" srcId="{04941DA0-BF76-411F-A599-E6A87CA2CAD6}" destId="{DFDD8D47-3BD0-4986-BE0D-C19D3D466B18}" srcOrd="5" destOrd="0" presId="urn:microsoft.com/office/officeart/2005/8/layout/hierarchy3"/>
    <dgm:cxn modelId="{271ED092-C64F-48CE-AF9F-1156D79B553D}" type="presParOf" srcId="{DFDD8D47-3BD0-4986-BE0D-C19D3D466B18}" destId="{3923E3D7-21BF-4830-9BC5-5738AF0543D3}" srcOrd="0" destOrd="0" presId="urn:microsoft.com/office/officeart/2005/8/layout/hierarchy3"/>
    <dgm:cxn modelId="{CA840D4A-2E9B-4005-80AD-82E06F350B62}" type="presParOf" srcId="{3923E3D7-21BF-4830-9BC5-5738AF0543D3}" destId="{F757D9F9-2BD3-49C5-82DB-159A553E1614}" srcOrd="0" destOrd="0" presId="urn:microsoft.com/office/officeart/2005/8/layout/hierarchy3"/>
    <dgm:cxn modelId="{02C3F3F8-6E91-433B-AA87-DCE73EF145B0}" type="presParOf" srcId="{3923E3D7-21BF-4830-9BC5-5738AF0543D3}" destId="{604E764B-D01D-424D-8025-50BD5A82B378}" srcOrd="1" destOrd="0" presId="urn:microsoft.com/office/officeart/2005/8/layout/hierarchy3"/>
    <dgm:cxn modelId="{FB289B69-86A0-4276-A83A-AC7742725688}" type="presParOf" srcId="{DFDD8D47-3BD0-4986-BE0D-C19D3D466B18}" destId="{3A724606-713A-4F14-899D-DE9467A2BB13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2DDE8E-F0C7-4AF9-A174-0F362667C15A}" type="doc">
      <dgm:prSet loTypeId="urn:microsoft.com/office/officeart/2005/8/layout/hierarchy3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7D87E92C-5732-407D-9E47-4D9E4E874D8E}">
      <dgm:prSet phldrT="[文字]" custT="1"/>
      <dgm:spPr/>
      <dgm:t>
        <a:bodyPr tIns="0" bIns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2000" b="1" dirty="0" smtClean="0">
              <a:latin typeface="標楷體" pitchFamily="65" charset="-120"/>
              <a:ea typeface="標楷體" pitchFamily="65" charset="-120"/>
            </a:rPr>
            <a:t>七年級導師</a:t>
          </a:r>
          <a:endParaRPr lang="zh-TW" altLang="en-US" sz="2000" b="1" dirty="0">
            <a:latin typeface="標楷體" pitchFamily="65" charset="-120"/>
            <a:ea typeface="標楷體" pitchFamily="65" charset="-120"/>
          </a:endParaRPr>
        </a:p>
      </dgm:t>
    </dgm:pt>
    <dgm:pt modelId="{5571D31E-AB94-46EE-9A93-6F72702CC9C2}" type="parTrans" cxnId="{1E2F39CE-DFDD-4E0D-A8CF-1DEA193440D5}">
      <dgm:prSet/>
      <dgm:spPr/>
      <dgm:t>
        <a:bodyPr/>
        <a:lstStyle/>
        <a:p>
          <a:endParaRPr lang="zh-TW" altLang="en-US" sz="1800" b="1">
            <a:latin typeface="標楷體" pitchFamily="65" charset="-120"/>
            <a:ea typeface="標楷體" pitchFamily="65" charset="-120"/>
          </a:endParaRPr>
        </a:p>
      </dgm:t>
    </dgm:pt>
    <dgm:pt modelId="{D5E85C54-38A3-4AB7-9CE2-97E02F4FAA52}" type="sibTrans" cxnId="{1E2F39CE-DFDD-4E0D-A8CF-1DEA193440D5}">
      <dgm:prSet/>
      <dgm:spPr/>
      <dgm:t>
        <a:bodyPr/>
        <a:lstStyle/>
        <a:p>
          <a:endParaRPr lang="zh-TW" altLang="en-US" sz="1800" b="1">
            <a:latin typeface="標楷體" pitchFamily="65" charset="-120"/>
            <a:ea typeface="標楷體" pitchFamily="65" charset="-120"/>
          </a:endParaRPr>
        </a:p>
      </dgm:t>
    </dgm:pt>
    <dgm:pt modelId="{FDDD8C6A-C79E-4FF3-AF90-B385ECF57A9D}">
      <dgm:prSet phldrT="[文字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altLang="zh-TW" sz="1800" b="1" dirty="0" smtClean="0">
              <a:latin typeface="標楷體" pitchFamily="65" charset="-120"/>
              <a:ea typeface="標楷體" pitchFamily="65" charset="-120"/>
            </a:rPr>
            <a:t>7</a:t>
          </a:r>
          <a:r>
            <a:rPr lang="zh-TW" altLang="en-US" sz="1800" b="1" dirty="0" smtClean="0">
              <a:latin typeface="標楷體" pitchFamily="65" charset="-120"/>
              <a:ea typeface="標楷體" pitchFamily="65" charset="-120"/>
            </a:rPr>
            <a:t>年</a:t>
          </a:r>
          <a:r>
            <a:rPr lang="en-US" altLang="zh-TW" sz="1800" b="1" dirty="0" smtClean="0">
              <a:latin typeface="標楷體" pitchFamily="65" charset="-120"/>
              <a:ea typeface="標楷體" pitchFamily="65" charset="-120"/>
            </a:rPr>
            <a:t>1</a:t>
          </a:r>
          <a:r>
            <a:rPr lang="zh-TW" altLang="en-US" sz="1800" b="1" dirty="0" smtClean="0">
              <a:latin typeface="標楷體" pitchFamily="65" charset="-120"/>
              <a:ea typeface="標楷體" pitchFamily="65" charset="-120"/>
            </a:rPr>
            <a:t>班</a:t>
          </a:r>
          <a:endParaRPr lang="en-US" altLang="zh-TW" sz="1800" b="1" dirty="0" smtClean="0">
            <a:latin typeface="標楷體" pitchFamily="65" charset="-120"/>
            <a:ea typeface="標楷體" pitchFamily="65" charset="-12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1800" b="1" dirty="0" smtClean="0">
              <a:latin typeface="標楷體" pitchFamily="65" charset="-120"/>
              <a:ea typeface="標楷體" pitchFamily="65" charset="-120"/>
            </a:rPr>
            <a:t>許淑屏導師</a:t>
          </a:r>
          <a:endParaRPr lang="zh-TW" altLang="en-US" sz="1800" b="1" dirty="0">
            <a:latin typeface="標楷體" pitchFamily="65" charset="-120"/>
            <a:ea typeface="標楷體" pitchFamily="65" charset="-120"/>
          </a:endParaRPr>
        </a:p>
      </dgm:t>
    </dgm:pt>
    <dgm:pt modelId="{54464616-8BEB-48EF-88A2-8A0E7CB7353C}" type="parTrans" cxnId="{1F0E4C06-A7F6-474D-B5F0-C4243EA047F5}">
      <dgm:prSet/>
      <dgm:spPr/>
      <dgm:t>
        <a:bodyPr/>
        <a:lstStyle/>
        <a:p>
          <a:endParaRPr lang="zh-TW" altLang="en-US" sz="1800" b="1">
            <a:latin typeface="標楷體" pitchFamily="65" charset="-120"/>
            <a:ea typeface="標楷體" pitchFamily="65" charset="-120"/>
          </a:endParaRPr>
        </a:p>
      </dgm:t>
    </dgm:pt>
    <dgm:pt modelId="{9A723563-BBCB-4F7B-9E7A-56ACCCDAEFB5}" type="sibTrans" cxnId="{1F0E4C06-A7F6-474D-B5F0-C4243EA047F5}">
      <dgm:prSet/>
      <dgm:spPr/>
      <dgm:t>
        <a:bodyPr/>
        <a:lstStyle/>
        <a:p>
          <a:endParaRPr lang="zh-TW" altLang="en-US" sz="1800" b="1">
            <a:latin typeface="標楷體" pitchFamily="65" charset="-120"/>
            <a:ea typeface="標楷體" pitchFamily="65" charset="-120"/>
          </a:endParaRPr>
        </a:p>
      </dgm:t>
    </dgm:pt>
    <dgm:pt modelId="{2A9FC733-D83A-4990-A425-75E50E14B906}">
      <dgm:prSet phldrT="[文字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altLang="zh-TW" sz="1800" b="1" dirty="0" smtClean="0">
              <a:latin typeface="標楷體" pitchFamily="65" charset="-120"/>
              <a:ea typeface="標楷體" pitchFamily="65" charset="-120"/>
            </a:rPr>
            <a:t>7</a:t>
          </a:r>
          <a:r>
            <a:rPr lang="zh-TW" altLang="en-US" sz="1800" b="1" dirty="0" smtClean="0">
              <a:latin typeface="標楷體" pitchFamily="65" charset="-120"/>
              <a:ea typeface="標楷體" pitchFamily="65" charset="-120"/>
            </a:rPr>
            <a:t>年</a:t>
          </a:r>
          <a:r>
            <a:rPr lang="en-US" altLang="zh-TW" sz="1800" b="1" dirty="0" smtClean="0">
              <a:latin typeface="標楷體" pitchFamily="65" charset="-120"/>
              <a:ea typeface="標楷體" pitchFamily="65" charset="-120"/>
            </a:rPr>
            <a:t>2</a:t>
          </a:r>
          <a:r>
            <a:rPr lang="zh-TW" altLang="en-US" sz="1800" b="1" dirty="0" smtClean="0">
              <a:latin typeface="標楷體" pitchFamily="65" charset="-120"/>
              <a:ea typeface="標楷體" pitchFamily="65" charset="-120"/>
            </a:rPr>
            <a:t>班</a:t>
          </a:r>
          <a:endParaRPr lang="en-US" altLang="zh-TW" sz="1800" b="1" dirty="0" smtClean="0">
            <a:latin typeface="標楷體" pitchFamily="65" charset="-120"/>
            <a:ea typeface="標楷體" pitchFamily="65" charset="-12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1800" b="1" dirty="0" smtClean="0">
              <a:latin typeface="標楷體" pitchFamily="65" charset="-120"/>
              <a:ea typeface="標楷體" pitchFamily="65" charset="-120"/>
            </a:rPr>
            <a:t>許秀華導師</a:t>
          </a:r>
          <a:endParaRPr lang="zh-TW" altLang="en-US" sz="1800" b="1" dirty="0">
            <a:latin typeface="標楷體" pitchFamily="65" charset="-120"/>
            <a:ea typeface="標楷體" pitchFamily="65" charset="-120"/>
          </a:endParaRPr>
        </a:p>
      </dgm:t>
    </dgm:pt>
    <dgm:pt modelId="{F93C67F0-D08C-4028-8551-6B2926756A4B}" type="parTrans" cxnId="{8620A8A8-9E1B-43DA-B9FE-FE7921F9D5A1}">
      <dgm:prSet/>
      <dgm:spPr/>
      <dgm:t>
        <a:bodyPr/>
        <a:lstStyle/>
        <a:p>
          <a:endParaRPr lang="zh-TW" altLang="en-US" sz="1800" b="1">
            <a:latin typeface="標楷體" pitchFamily="65" charset="-120"/>
            <a:ea typeface="標楷體" pitchFamily="65" charset="-120"/>
          </a:endParaRPr>
        </a:p>
      </dgm:t>
    </dgm:pt>
    <dgm:pt modelId="{5F89462B-A039-4D80-A0A0-B59217D76810}" type="sibTrans" cxnId="{8620A8A8-9E1B-43DA-B9FE-FE7921F9D5A1}">
      <dgm:prSet/>
      <dgm:spPr/>
      <dgm:t>
        <a:bodyPr/>
        <a:lstStyle/>
        <a:p>
          <a:endParaRPr lang="zh-TW" altLang="en-US" sz="1800" b="1">
            <a:latin typeface="標楷體" pitchFamily="65" charset="-120"/>
            <a:ea typeface="標楷體" pitchFamily="65" charset="-120"/>
          </a:endParaRPr>
        </a:p>
      </dgm:t>
    </dgm:pt>
    <dgm:pt modelId="{5EE5B7F2-B35F-49EF-B036-44624422A099}">
      <dgm:prSet phldrT="[文字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2000" b="1" dirty="0" smtClean="0">
              <a:latin typeface="標楷體" pitchFamily="65" charset="-120"/>
              <a:ea typeface="標楷體" pitchFamily="65" charset="-120"/>
            </a:rPr>
            <a:t>八年級導師</a:t>
          </a:r>
          <a:endParaRPr lang="zh-TW" altLang="en-US" sz="2000" b="1" dirty="0">
            <a:latin typeface="標楷體" pitchFamily="65" charset="-120"/>
            <a:ea typeface="標楷體" pitchFamily="65" charset="-120"/>
          </a:endParaRPr>
        </a:p>
      </dgm:t>
    </dgm:pt>
    <dgm:pt modelId="{231213D3-095A-4639-BCF2-B42C7944D9B4}" type="parTrans" cxnId="{8328C675-24EB-4F9A-8643-63782BFC0948}">
      <dgm:prSet/>
      <dgm:spPr/>
      <dgm:t>
        <a:bodyPr/>
        <a:lstStyle/>
        <a:p>
          <a:endParaRPr lang="zh-TW" altLang="en-US" sz="1800" b="1">
            <a:latin typeface="標楷體" pitchFamily="65" charset="-120"/>
            <a:ea typeface="標楷體" pitchFamily="65" charset="-120"/>
          </a:endParaRPr>
        </a:p>
      </dgm:t>
    </dgm:pt>
    <dgm:pt modelId="{A721E34D-D9EA-46E9-88E0-E40654D6B654}" type="sibTrans" cxnId="{8328C675-24EB-4F9A-8643-63782BFC0948}">
      <dgm:prSet/>
      <dgm:spPr/>
      <dgm:t>
        <a:bodyPr/>
        <a:lstStyle/>
        <a:p>
          <a:endParaRPr lang="zh-TW" altLang="en-US" sz="1800" b="1">
            <a:latin typeface="標楷體" pitchFamily="65" charset="-120"/>
            <a:ea typeface="標楷體" pitchFamily="65" charset="-120"/>
          </a:endParaRPr>
        </a:p>
      </dgm:t>
    </dgm:pt>
    <dgm:pt modelId="{81E519CA-4245-4369-A2D4-749634521261}">
      <dgm:prSet phldrT="[文字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altLang="zh-TW" sz="1800" b="1" dirty="0" smtClean="0">
              <a:latin typeface="標楷體" pitchFamily="65" charset="-120"/>
              <a:ea typeface="標楷體" pitchFamily="65" charset="-120"/>
            </a:rPr>
            <a:t>8</a:t>
          </a:r>
          <a:r>
            <a:rPr lang="zh-TW" altLang="en-US" sz="1800" b="1" dirty="0" smtClean="0">
              <a:latin typeface="標楷體" pitchFamily="65" charset="-120"/>
              <a:ea typeface="標楷體" pitchFamily="65" charset="-120"/>
            </a:rPr>
            <a:t>年</a:t>
          </a:r>
          <a:r>
            <a:rPr lang="en-US" altLang="zh-TW" sz="1800" b="1" dirty="0" smtClean="0">
              <a:latin typeface="標楷體" pitchFamily="65" charset="-120"/>
              <a:ea typeface="標楷體" pitchFamily="65" charset="-120"/>
            </a:rPr>
            <a:t>1</a:t>
          </a:r>
          <a:r>
            <a:rPr lang="zh-TW" altLang="en-US" sz="1800" b="1" dirty="0" smtClean="0">
              <a:latin typeface="標楷體" pitchFamily="65" charset="-120"/>
              <a:ea typeface="標楷體" pitchFamily="65" charset="-120"/>
            </a:rPr>
            <a:t>班</a:t>
          </a:r>
          <a:endParaRPr lang="en-US" altLang="zh-TW" sz="1800" b="1" dirty="0" smtClean="0">
            <a:latin typeface="標楷體" pitchFamily="65" charset="-120"/>
            <a:ea typeface="標楷體" pitchFamily="65" charset="-12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1800" b="1" dirty="0" smtClean="0">
              <a:latin typeface="標楷體" pitchFamily="65" charset="-120"/>
              <a:ea typeface="標楷體" pitchFamily="65" charset="-120"/>
            </a:rPr>
            <a:t>柯采君導師</a:t>
          </a:r>
          <a:endParaRPr lang="en-US" altLang="zh-TW" sz="1800" b="1" dirty="0" smtClean="0">
            <a:latin typeface="標楷體" pitchFamily="65" charset="-120"/>
            <a:ea typeface="標楷體" pitchFamily="65" charset="-120"/>
          </a:endParaRPr>
        </a:p>
      </dgm:t>
    </dgm:pt>
    <dgm:pt modelId="{CD99FA37-CE85-41A9-A12D-25EC9525AC20}" type="parTrans" cxnId="{C0AA23D4-21DB-459C-A666-3E27B678EAC1}">
      <dgm:prSet/>
      <dgm:spPr/>
      <dgm:t>
        <a:bodyPr/>
        <a:lstStyle/>
        <a:p>
          <a:endParaRPr lang="zh-TW" altLang="en-US" sz="1800" b="1">
            <a:latin typeface="標楷體" pitchFamily="65" charset="-120"/>
            <a:ea typeface="標楷體" pitchFamily="65" charset="-120"/>
          </a:endParaRPr>
        </a:p>
      </dgm:t>
    </dgm:pt>
    <dgm:pt modelId="{DFE71A48-A78F-4E83-BEC5-77D1457A61B8}" type="sibTrans" cxnId="{C0AA23D4-21DB-459C-A666-3E27B678EAC1}">
      <dgm:prSet/>
      <dgm:spPr/>
      <dgm:t>
        <a:bodyPr/>
        <a:lstStyle/>
        <a:p>
          <a:endParaRPr lang="zh-TW" altLang="en-US" sz="1800" b="1">
            <a:latin typeface="標楷體" pitchFamily="65" charset="-120"/>
            <a:ea typeface="標楷體" pitchFamily="65" charset="-120"/>
          </a:endParaRPr>
        </a:p>
      </dgm:t>
    </dgm:pt>
    <dgm:pt modelId="{052EB58B-5306-4E45-AE6F-1B27B24B5DF3}">
      <dgm:prSet phldrT="[文字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altLang="zh-TW" sz="1800" b="1" dirty="0" smtClean="0">
              <a:latin typeface="標楷體" pitchFamily="65" charset="-120"/>
              <a:ea typeface="標楷體" pitchFamily="65" charset="-120"/>
            </a:rPr>
            <a:t>8</a:t>
          </a:r>
          <a:r>
            <a:rPr lang="zh-TW" altLang="en-US" sz="1800" b="1" dirty="0" smtClean="0">
              <a:latin typeface="標楷體" pitchFamily="65" charset="-120"/>
              <a:ea typeface="標楷體" pitchFamily="65" charset="-120"/>
            </a:rPr>
            <a:t>年</a:t>
          </a:r>
          <a:r>
            <a:rPr lang="en-US" altLang="zh-TW" sz="1800" b="1" dirty="0" smtClean="0">
              <a:latin typeface="標楷體" pitchFamily="65" charset="-120"/>
              <a:ea typeface="標楷體" pitchFamily="65" charset="-120"/>
            </a:rPr>
            <a:t>2</a:t>
          </a:r>
          <a:r>
            <a:rPr lang="zh-TW" altLang="en-US" sz="1800" b="1" dirty="0" smtClean="0">
              <a:latin typeface="標楷體" pitchFamily="65" charset="-120"/>
              <a:ea typeface="標楷體" pitchFamily="65" charset="-120"/>
            </a:rPr>
            <a:t>班</a:t>
          </a:r>
          <a:endParaRPr lang="en-US" altLang="zh-TW" sz="1800" b="1" dirty="0" smtClean="0">
            <a:latin typeface="標楷體" pitchFamily="65" charset="-120"/>
            <a:ea typeface="標楷體" pitchFamily="65" charset="-12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1800" b="1" dirty="0" smtClean="0">
              <a:latin typeface="標楷體" pitchFamily="65" charset="-120"/>
              <a:ea typeface="標楷體" pitchFamily="65" charset="-120"/>
            </a:rPr>
            <a:t>黃俊傑導師</a:t>
          </a:r>
          <a:endParaRPr lang="zh-TW" altLang="en-US" sz="1800" b="1" dirty="0">
            <a:latin typeface="標楷體" pitchFamily="65" charset="-120"/>
            <a:ea typeface="標楷體" pitchFamily="65" charset="-120"/>
          </a:endParaRPr>
        </a:p>
      </dgm:t>
    </dgm:pt>
    <dgm:pt modelId="{3EDF6455-2235-4F0D-903B-BEA200172937}" type="parTrans" cxnId="{451499D4-3407-472A-A4DD-8DF8DBEBE731}">
      <dgm:prSet/>
      <dgm:spPr/>
      <dgm:t>
        <a:bodyPr/>
        <a:lstStyle/>
        <a:p>
          <a:endParaRPr lang="zh-TW" altLang="en-US" sz="1800" b="1">
            <a:latin typeface="標楷體" pitchFamily="65" charset="-120"/>
            <a:ea typeface="標楷體" pitchFamily="65" charset="-120"/>
          </a:endParaRPr>
        </a:p>
      </dgm:t>
    </dgm:pt>
    <dgm:pt modelId="{98A9FB2D-2EC3-43A5-BF95-07A6E036BC22}" type="sibTrans" cxnId="{451499D4-3407-472A-A4DD-8DF8DBEBE731}">
      <dgm:prSet/>
      <dgm:spPr/>
      <dgm:t>
        <a:bodyPr/>
        <a:lstStyle/>
        <a:p>
          <a:endParaRPr lang="zh-TW" altLang="en-US" sz="1800" b="1">
            <a:latin typeface="標楷體" pitchFamily="65" charset="-120"/>
            <a:ea typeface="標楷體" pitchFamily="65" charset="-120"/>
          </a:endParaRPr>
        </a:p>
      </dgm:t>
    </dgm:pt>
    <dgm:pt modelId="{A0A08A73-0917-400C-A225-1A26029B53CD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2000" b="1" dirty="0" smtClean="0">
              <a:latin typeface="標楷體" pitchFamily="65" charset="-120"/>
              <a:ea typeface="標楷體" pitchFamily="65" charset="-120"/>
            </a:rPr>
            <a:t>九年級導師</a:t>
          </a:r>
          <a:endParaRPr lang="en-US" altLang="zh-TW" sz="2000" b="1" dirty="0" smtClean="0">
            <a:latin typeface="標楷體" pitchFamily="65" charset="-120"/>
            <a:ea typeface="標楷體" pitchFamily="65" charset="-120"/>
          </a:endParaRPr>
        </a:p>
      </dgm:t>
    </dgm:pt>
    <dgm:pt modelId="{E27D26F6-8476-451A-8B92-59A37C2A9187}" type="parTrans" cxnId="{CEF19A8D-DB5D-4F2F-9E8F-4853615817CC}">
      <dgm:prSet/>
      <dgm:spPr/>
      <dgm:t>
        <a:bodyPr/>
        <a:lstStyle/>
        <a:p>
          <a:endParaRPr lang="zh-TW" altLang="en-US" sz="1800" b="1">
            <a:latin typeface="標楷體" pitchFamily="65" charset="-120"/>
            <a:ea typeface="標楷體" pitchFamily="65" charset="-120"/>
          </a:endParaRPr>
        </a:p>
      </dgm:t>
    </dgm:pt>
    <dgm:pt modelId="{CFEEBC15-6CFF-4592-993A-E00913B381D4}" type="sibTrans" cxnId="{CEF19A8D-DB5D-4F2F-9E8F-4853615817CC}">
      <dgm:prSet/>
      <dgm:spPr/>
      <dgm:t>
        <a:bodyPr/>
        <a:lstStyle/>
        <a:p>
          <a:endParaRPr lang="zh-TW" altLang="en-US" sz="1800" b="1">
            <a:latin typeface="標楷體" pitchFamily="65" charset="-120"/>
            <a:ea typeface="標楷體" pitchFamily="65" charset="-120"/>
          </a:endParaRPr>
        </a:p>
      </dgm:t>
    </dgm:pt>
    <dgm:pt modelId="{502980F9-1BFC-4EE5-A3AD-DF3948A3BD6F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altLang="zh-TW" sz="1800" b="1" dirty="0" smtClean="0">
              <a:latin typeface="標楷體" pitchFamily="65" charset="-120"/>
              <a:ea typeface="標楷體" pitchFamily="65" charset="-120"/>
            </a:rPr>
            <a:t>7</a:t>
          </a:r>
          <a:r>
            <a:rPr lang="zh-TW" altLang="en-US" sz="1800" b="1" dirty="0" smtClean="0">
              <a:latin typeface="標楷體" pitchFamily="65" charset="-120"/>
              <a:ea typeface="標楷體" pitchFamily="65" charset="-120"/>
            </a:rPr>
            <a:t>年</a:t>
          </a:r>
          <a:r>
            <a:rPr lang="en-US" altLang="zh-TW" sz="1800" b="1" dirty="0" smtClean="0">
              <a:latin typeface="標楷體" pitchFamily="65" charset="-120"/>
              <a:ea typeface="標楷體" pitchFamily="65" charset="-120"/>
            </a:rPr>
            <a:t>3</a:t>
          </a:r>
          <a:r>
            <a:rPr lang="zh-TW" altLang="en-US" sz="1800" b="1" dirty="0" smtClean="0">
              <a:latin typeface="標楷體" pitchFamily="65" charset="-120"/>
              <a:ea typeface="標楷體" pitchFamily="65" charset="-120"/>
            </a:rPr>
            <a:t>班</a:t>
          </a:r>
          <a:endParaRPr lang="en-US" altLang="zh-TW" sz="1800" b="1" dirty="0" smtClean="0">
            <a:latin typeface="標楷體" pitchFamily="65" charset="-120"/>
            <a:ea typeface="標楷體" pitchFamily="65" charset="-12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1800" b="1" dirty="0" smtClean="0">
              <a:latin typeface="標楷體" pitchFamily="65" charset="-120"/>
              <a:ea typeface="標楷體" pitchFamily="65" charset="-120"/>
            </a:rPr>
            <a:t>柯乃瑄導師</a:t>
          </a:r>
          <a:endParaRPr lang="zh-TW" altLang="en-US" sz="1800" b="1" dirty="0">
            <a:latin typeface="標楷體" pitchFamily="65" charset="-120"/>
            <a:ea typeface="標楷體" pitchFamily="65" charset="-120"/>
          </a:endParaRPr>
        </a:p>
      </dgm:t>
    </dgm:pt>
    <dgm:pt modelId="{8C40EBEF-9B57-474B-8CC9-28F5D4098E1B}" type="parTrans" cxnId="{35D1BA1D-6E15-4E50-8A8A-B4710A44078F}">
      <dgm:prSet/>
      <dgm:spPr/>
      <dgm:t>
        <a:bodyPr/>
        <a:lstStyle/>
        <a:p>
          <a:endParaRPr lang="zh-TW" altLang="en-US" sz="1800" b="1">
            <a:latin typeface="標楷體" pitchFamily="65" charset="-120"/>
            <a:ea typeface="標楷體" pitchFamily="65" charset="-120"/>
          </a:endParaRPr>
        </a:p>
      </dgm:t>
    </dgm:pt>
    <dgm:pt modelId="{D0CDE4E0-2F6A-4B07-9EA9-16A78BD987DC}" type="sibTrans" cxnId="{35D1BA1D-6E15-4E50-8A8A-B4710A44078F}">
      <dgm:prSet/>
      <dgm:spPr/>
      <dgm:t>
        <a:bodyPr/>
        <a:lstStyle/>
        <a:p>
          <a:endParaRPr lang="zh-TW" altLang="en-US" sz="1800" b="1">
            <a:latin typeface="標楷體" pitchFamily="65" charset="-120"/>
            <a:ea typeface="標楷體" pitchFamily="65" charset="-120"/>
          </a:endParaRPr>
        </a:p>
      </dgm:t>
    </dgm:pt>
    <dgm:pt modelId="{FD5B8ABA-DDDC-42A4-ABAA-869A208A559F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altLang="zh-TW" sz="1800" b="1" dirty="0" smtClean="0">
              <a:latin typeface="標楷體" pitchFamily="65" charset="-120"/>
              <a:ea typeface="標楷體" pitchFamily="65" charset="-120"/>
            </a:rPr>
            <a:t>7</a:t>
          </a:r>
          <a:r>
            <a:rPr lang="zh-TW" altLang="en-US" sz="1800" b="1" dirty="0" smtClean="0">
              <a:latin typeface="標楷體" pitchFamily="65" charset="-120"/>
              <a:ea typeface="標楷體" pitchFamily="65" charset="-120"/>
            </a:rPr>
            <a:t>年</a:t>
          </a:r>
          <a:r>
            <a:rPr lang="en-US" altLang="zh-TW" sz="1800" b="1" dirty="0" smtClean="0">
              <a:latin typeface="標楷體" pitchFamily="65" charset="-120"/>
              <a:ea typeface="標楷體" pitchFamily="65" charset="-120"/>
            </a:rPr>
            <a:t>4</a:t>
          </a:r>
          <a:r>
            <a:rPr lang="zh-TW" altLang="en-US" sz="1800" b="1" dirty="0" smtClean="0">
              <a:latin typeface="標楷體" pitchFamily="65" charset="-120"/>
              <a:ea typeface="標楷體" pitchFamily="65" charset="-120"/>
            </a:rPr>
            <a:t>班</a:t>
          </a:r>
          <a:endParaRPr lang="en-US" altLang="zh-TW" sz="1800" b="1" dirty="0" smtClean="0">
            <a:latin typeface="標楷體" pitchFamily="65" charset="-120"/>
            <a:ea typeface="標楷體" pitchFamily="65" charset="-12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1800" b="1" dirty="0" smtClean="0">
              <a:latin typeface="標楷體" pitchFamily="65" charset="-120"/>
              <a:ea typeface="標楷體" pitchFamily="65" charset="-120"/>
            </a:rPr>
            <a:t>李東隆導師</a:t>
          </a:r>
          <a:endParaRPr lang="en-US" altLang="zh-TW" sz="1800" b="1" dirty="0" smtClean="0">
            <a:latin typeface="標楷體" pitchFamily="65" charset="-120"/>
            <a:ea typeface="標楷體" pitchFamily="65" charset="-120"/>
          </a:endParaRPr>
        </a:p>
      </dgm:t>
    </dgm:pt>
    <dgm:pt modelId="{638F7C7B-FDC3-4092-88F4-3A90BA732DDC}" type="parTrans" cxnId="{A5BD83EA-C397-47FC-B17D-9B39AED0EC30}">
      <dgm:prSet/>
      <dgm:spPr/>
      <dgm:t>
        <a:bodyPr/>
        <a:lstStyle/>
        <a:p>
          <a:endParaRPr lang="zh-TW" altLang="en-US" sz="1800" b="1">
            <a:latin typeface="標楷體" pitchFamily="65" charset="-120"/>
            <a:ea typeface="標楷體" pitchFamily="65" charset="-120"/>
          </a:endParaRPr>
        </a:p>
      </dgm:t>
    </dgm:pt>
    <dgm:pt modelId="{2F3D35B6-E437-4F0B-AC77-25AAF4887281}" type="sibTrans" cxnId="{A5BD83EA-C397-47FC-B17D-9B39AED0EC30}">
      <dgm:prSet/>
      <dgm:spPr/>
      <dgm:t>
        <a:bodyPr/>
        <a:lstStyle/>
        <a:p>
          <a:endParaRPr lang="zh-TW" altLang="en-US" sz="1800" b="1">
            <a:latin typeface="標楷體" pitchFamily="65" charset="-120"/>
            <a:ea typeface="標楷體" pitchFamily="65" charset="-120"/>
          </a:endParaRPr>
        </a:p>
      </dgm:t>
    </dgm:pt>
    <dgm:pt modelId="{40B1AB78-B7BC-41DF-91D7-59A184CCD5BF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altLang="zh-TW" sz="1800" b="1" dirty="0" smtClean="0">
              <a:latin typeface="標楷體" pitchFamily="65" charset="-120"/>
              <a:ea typeface="標楷體" pitchFamily="65" charset="-120"/>
            </a:rPr>
            <a:t>8</a:t>
          </a:r>
          <a:r>
            <a:rPr lang="zh-TW" altLang="en-US" sz="1800" b="1" dirty="0" smtClean="0">
              <a:latin typeface="標楷體" pitchFamily="65" charset="-120"/>
              <a:ea typeface="標楷體" pitchFamily="65" charset="-120"/>
            </a:rPr>
            <a:t>年</a:t>
          </a:r>
          <a:r>
            <a:rPr lang="en-US" altLang="zh-TW" sz="1800" b="1" dirty="0" smtClean="0">
              <a:latin typeface="標楷體" pitchFamily="65" charset="-120"/>
              <a:ea typeface="標楷體" pitchFamily="65" charset="-120"/>
            </a:rPr>
            <a:t>3</a:t>
          </a:r>
          <a:r>
            <a:rPr lang="zh-TW" altLang="en-US" sz="1800" b="1" dirty="0" smtClean="0">
              <a:latin typeface="標楷體" pitchFamily="65" charset="-120"/>
              <a:ea typeface="標楷體" pitchFamily="65" charset="-120"/>
            </a:rPr>
            <a:t>班</a:t>
          </a:r>
          <a:endParaRPr lang="en-US" altLang="zh-TW" sz="1800" b="1" dirty="0" smtClean="0">
            <a:latin typeface="標楷體" pitchFamily="65" charset="-120"/>
            <a:ea typeface="標楷體" pitchFamily="65" charset="-12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1800" b="1" dirty="0" smtClean="0">
              <a:latin typeface="標楷體" pitchFamily="65" charset="-120"/>
              <a:ea typeface="標楷體" pitchFamily="65" charset="-120"/>
            </a:rPr>
            <a:t>蔡秀穎導師</a:t>
          </a:r>
          <a:endParaRPr lang="zh-TW" altLang="en-US" sz="1800" b="1" dirty="0">
            <a:latin typeface="標楷體" pitchFamily="65" charset="-120"/>
            <a:ea typeface="標楷體" pitchFamily="65" charset="-120"/>
          </a:endParaRPr>
        </a:p>
      </dgm:t>
    </dgm:pt>
    <dgm:pt modelId="{84CEC85B-6FFD-4A01-B3F6-DA941805A202}" type="parTrans" cxnId="{88EF88F1-8637-4459-A7AC-F2106BE2F841}">
      <dgm:prSet/>
      <dgm:spPr/>
      <dgm:t>
        <a:bodyPr/>
        <a:lstStyle/>
        <a:p>
          <a:endParaRPr lang="zh-TW" altLang="en-US" sz="1800" b="1">
            <a:latin typeface="標楷體" pitchFamily="65" charset="-120"/>
            <a:ea typeface="標楷體" pitchFamily="65" charset="-120"/>
          </a:endParaRPr>
        </a:p>
      </dgm:t>
    </dgm:pt>
    <dgm:pt modelId="{ACB8A9BF-EC28-4294-B187-2297DE98294A}" type="sibTrans" cxnId="{88EF88F1-8637-4459-A7AC-F2106BE2F841}">
      <dgm:prSet/>
      <dgm:spPr/>
      <dgm:t>
        <a:bodyPr/>
        <a:lstStyle/>
        <a:p>
          <a:endParaRPr lang="zh-TW" altLang="en-US" sz="1800" b="1">
            <a:latin typeface="標楷體" pitchFamily="65" charset="-120"/>
            <a:ea typeface="標楷體" pitchFamily="65" charset="-120"/>
          </a:endParaRPr>
        </a:p>
      </dgm:t>
    </dgm:pt>
    <dgm:pt modelId="{4F5EFB2E-366A-4DB8-BEE4-28E52F78E124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altLang="zh-TW" sz="1800" b="1" dirty="0" smtClean="0">
              <a:latin typeface="標楷體" pitchFamily="65" charset="-120"/>
              <a:ea typeface="標楷體" pitchFamily="65" charset="-120"/>
            </a:rPr>
            <a:t>8</a:t>
          </a:r>
          <a:r>
            <a:rPr lang="zh-TW" altLang="en-US" sz="1800" b="1" dirty="0" smtClean="0">
              <a:latin typeface="標楷體" pitchFamily="65" charset="-120"/>
              <a:ea typeface="標楷體" pitchFamily="65" charset="-120"/>
            </a:rPr>
            <a:t>年</a:t>
          </a:r>
          <a:r>
            <a:rPr lang="en-US" altLang="zh-TW" sz="1800" b="1" dirty="0" smtClean="0">
              <a:latin typeface="標楷體" pitchFamily="65" charset="-120"/>
              <a:ea typeface="標楷體" pitchFamily="65" charset="-120"/>
            </a:rPr>
            <a:t>4</a:t>
          </a:r>
          <a:r>
            <a:rPr lang="zh-TW" altLang="en-US" sz="1800" b="1" dirty="0" smtClean="0">
              <a:latin typeface="標楷體" pitchFamily="65" charset="-120"/>
              <a:ea typeface="標楷體" pitchFamily="65" charset="-120"/>
            </a:rPr>
            <a:t>班</a:t>
          </a:r>
          <a:endParaRPr lang="en-US" altLang="zh-TW" sz="1800" b="1" dirty="0" smtClean="0">
            <a:latin typeface="標楷體" pitchFamily="65" charset="-120"/>
            <a:ea typeface="標楷體" pitchFamily="65" charset="-12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1800" b="1" dirty="0" smtClean="0">
              <a:latin typeface="標楷體" pitchFamily="65" charset="-120"/>
              <a:ea typeface="標楷體" pitchFamily="65" charset="-120"/>
            </a:rPr>
            <a:t>李惠雯導師</a:t>
          </a:r>
          <a:endParaRPr lang="zh-TW" altLang="en-US" sz="1800" b="1" dirty="0">
            <a:latin typeface="標楷體" pitchFamily="65" charset="-120"/>
            <a:ea typeface="標楷體" pitchFamily="65" charset="-120"/>
          </a:endParaRPr>
        </a:p>
      </dgm:t>
    </dgm:pt>
    <dgm:pt modelId="{30E7A476-7DAB-4F94-8125-40AB64D3F05A}" type="parTrans" cxnId="{BAB12A96-F3ED-4DF5-A60F-A1558398E696}">
      <dgm:prSet/>
      <dgm:spPr/>
      <dgm:t>
        <a:bodyPr/>
        <a:lstStyle/>
        <a:p>
          <a:endParaRPr lang="zh-TW" altLang="en-US" sz="1800" b="1">
            <a:latin typeface="標楷體" pitchFamily="65" charset="-120"/>
            <a:ea typeface="標楷體" pitchFamily="65" charset="-120"/>
          </a:endParaRPr>
        </a:p>
      </dgm:t>
    </dgm:pt>
    <dgm:pt modelId="{9421871F-4394-4071-A16F-74273C7FCC42}" type="sibTrans" cxnId="{BAB12A96-F3ED-4DF5-A60F-A1558398E696}">
      <dgm:prSet/>
      <dgm:spPr/>
      <dgm:t>
        <a:bodyPr/>
        <a:lstStyle/>
        <a:p>
          <a:endParaRPr lang="zh-TW" altLang="en-US" sz="1800" b="1">
            <a:latin typeface="標楷體" pitchFamily="65" charset="-120"/>
            <a:ea typeface="標楷體" pitchFamily="65" charset="-120"/>
          </a:endParaRPr>
        </a:p>
      </dgm:t>
    </dgm:pt>
    <dgm:pt modelId="{49840014-2EC6-4727-9D0E-6930B9FF1FD9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altLang="zh-TW" sz="1800" b="1" dirty="0" smtClean="0">
              <a:latin typeface="標楷體" pitchFamily="65" charset="-120"/>
              <a:ea typeface="標楷體" pitchFamily="65" charset="-120"/>
            </a:rPr>
            <a:t>9</a:t>
          </a:r>
          <a:r>
            <a:rPr lang="zh-TW" altLang="en-US" sz="1800" b="1" dirty="0" smtClean="0">
              <a:latin typeface="標楷體" pitchFamily="65" charset="-120"/>
              <a:ea typeface="標楷體" pitchFamily="65" charset="-120"/>
            </a:rPr>
            <a:t>年</a:t>
          </a:r>
          <a:r>
            <a:rPr lang="en-US" altLang="zh-TW" sz="1800" b="1" dirty="0" smtClean="0">
              <a:latin typeface="標楷體" pitchFamily="65" charset="-120"/>
              <a:ea typeface="標楷體" pitchFamily="65" charset="-120"/>
            </a:rPr>
            <a:t>1</a:t>
          </a:r>
          <a:r>
            <a:rPr lang="zh-TW" altLang="en-US" sz="1800" b="1" dirty="0" smtClean="0">
              <a:latin typeface="標楷體" pitchFamily="65" charset="-120"/>
              <a:ea typeface="標楷體" pitchFamily="65" charset="-120"/>
            </a:rPr>
            <a:t>班</a:t>
          </a:r>
          <a:endParaRPr lang="en-US" altLang="zh-TW" sz="1800" b="1" dirty="0" smtClean="0">
            <a:latin typeface="標楷體" pitchFamily="65" charset="-120"/>
            <a:ea typeface="標楷體" pitchFamily="65" charset="-12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1800" b="1" dirty="0" smtClean="0">
              <a:latin typeface="標楷體" pitchFamily="65" charset="-120"/>
              <a:ea typeface="標楷體" pitchFamily="65" charset="-120"/>
            </a:rPr>
            <a:t>許甄育導師</a:t>
          </a:r>
          <a:endParaRPr lang="zh-TW" altLang="en-US" sz="1800" b="1" dirty="0">
            <a:latin typeface="標楷體" pitchFamily="65" charset="-120"/>
            <a:ea typeface="標楷體" pitchFamily="65" charset="-120"/>
          </a:endParaRPr>
        </a:p>
      </dgm:t>
    </dgm:pt>
    <dgm:pt modelId="{6394BD11-4891-45CA-B47B-E91F1DB9DAB5}" type="parTrans" cxnId="{EAA9EE21-DDE0-4AB9-9983-FF3898C8ECDB}">
      <dgm:prSet/>
      <dgm:spPr/>
      <dgm:t>
        <a:bodyPr/>
        <a:lstStyle/>
        <a:p>
          <a:endParaRPr lang="zh-TW" altLang="en-US" sz="1800" b="1">
            <a:latin typeface="標楷體" pitchFamily="65" charset="-120"/>
            <a:ea typeface="標楷體" pitchFamily="65" charset="-120"/>
          </a:endParaRPr>
        </a:p>
      </dgm:t>
    </dgm:pt>
    <dgm:pt modelId="{FD834EB3-12B5-4DE1-BD6B-7095BB6B91F0}" type="sibTrans" cxnId="{EAA9EE21-DDE0-4AB9-9983-FF3898C8ECDB}">
      <dgm:prSet/>
      <dgm:spPr/>
      <dgm:t>
        <a:bodyPr/>
        <a:lstStyle/>
        <a:p>
          <a:endParaRPr lang="zh-TW" altLang="en-US" sz="1800" b="1">
            <a:latin typeface="標楷體" pitchFamily="65" charset="-120"/>
            <a:ea typeface="標楷體" pitchFamily="65" charset="-120"/>
          </a:endParaRPr>
        </a:p>
      </dgm:t>
    </dgm:pt>
    <dgm:pt modelId="{CD3796E9-ABB4-4B0B-9FF7-E7ADCB4F560A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altLang="zh-TW" sz="1800" b="1" dirty="0" smtClean="0">
              <a:latin typeface="標楷體" pitchFamily="65" charset="-120"/>
              <a:ea typeface="標楷體" pitchFamily="65" charset="-120"/>
            </a:rPr>
            <a:t>9</a:t>
          </a:r>
          <a:r>
            <a:rPr lang="zh-TW" altLang="en-US" sz="1800" b="1" dirty="0" smtClean="0">
              <a:latin typeface="標楷體" pitchFamily="65" charset="-120"/>
              <a:ea typeface="標楷體" pitchFamily="65" charset="-120"/>
            </a:rPr>
            <a:t>年</a:t>
          </a:r>
          <a:r>
            <a:rPr lang="en-US" altLang="zh-TW" sz="1800" b="1" dirty="0" smtClean="0">
              <a:latin typeface="標楷體" pitchFamily="65" charset="-120"/>
              <a:ea typeface="標楷體" pitchFamily="65" charset="-120"/>
            </a:rPr>
            <a:t>2</a:t>
          </a:r>
          <a:r>
            <a:rPr lang="zh-TW" altLang="en-US" sz="1800" b="1" dirty="0" smtClean="0">
              <a:latin typeface="標楷體" pitchFamily="65" charset="-120"/>
              <a:ea typeface="標楷體" pitchFamily="65" charset="-120"/>
            </a:rPr>
            <a:t>班</a:t>
          </a:r>
          <a:endParaRPr lang="en-US" altLang="zh-TW" sz="1800" b="1" dirty="0" smtClean="0">
            <a:latin typeface="標楷體" pitchFamily="65" charset="-120"/>
            <a:ea typeface="標楷體" pitchFamily="65" charset="-12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1800" b="1" dirty="0" smtClean="0">
              <a:latin typeface="標楷體" pitchFamily="65" charset="-120"/>
              <a:ea typeface="標楷體" pitchFamily="65" charset="-120"/>
            </a:rPr>
            <a:t>葉季昀導師</a:t>
          </a:r>
          <a:endParaRPr lang="zh-TW" altLang="en-US" sz="1800" b="1" dirty="0">
            <a:latin typeface="標楷體" pitchFamily="65" charset="-120"/>
            <a:ea typeface="標楷體" pitchFamily="65" charset="-120"/>
          </a:endParaRPr>
        </a:p>
      </dgm:t>
    </dgm:pt>
    <dgm:pt modelId="{0A277D3A-6D63-4E22-8A24-8E35DF2CF578}" type="parTrans" cxnId="{5CD249AC-96BC-46E0-820B-643912746B61}">
      <dgm:prSet/>
      <dgm:spPr/>
      <dgm:t>
        <a:bodyPr/>
        <a:lstStyle/>
        <a:p>
          <a:endParaRPr lang="zh-TW" altLang="en-US" sz="1800" b="1">
            <a:latin typeface="標楷體" pitchFamily="65" charset="-120"/>
            <a:ea typeface="標楷體" pitchFamily="65" charset="-120"/>
          </a:endParaRPr>
        </a:p>
      </dgm:t>
    </dgm:pt>
    <dgm:pt modelId="{697C3F78-EDA2-461A-B56B-E38FD59B16D3}" type="sibTrans" cxnId="{5CD249AC-96BC-46E0-820B-643912746B61}">
      <dgm:prSet/>
      <dgm:spPr/>
      <dgm:t>
        <a:bodyPr/>
        <a:lstStyle/>
        <a:p>
          <a:endParaRPr lang="zh-TW" altLang="en-US" sz="1800" b="1">
            <a:latin typeface="標楷體" pitchFamily="65" charset="-120"/>
            <a:ea typeface="標楷體" pitchFamily="65" charset="-120"/>
          </a:endParaRPr>
        </a:p>
      </dgm:t>
    </dgm:pt>
    <dgm:pt modelId="{1172D71B-5AD8-4E91-BE3C-2F5D930EFA77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altLang="zh-TW" sz="1800" b="1" dirty="0" smtClean="0">
              <a:latin typeface="標楷體" pitchFamily="65" charset="-120"/>
              <a:ea typeface="標楷體" pitchFamily="65" charset="-120"/>
            </a:rPr>
            <a:t>9</a:t>
          </a:r>
          <a:r>
            <a:rPr lang="zh-TW" altLang="en-US" sz="1800" b="1" dirty="0" smtClean="0">
              <a:latin typeface="標楷體" pitchFamily="65" charset="-120"/>
              <a:ea typeface="標楷體" pitchFamily="65" charset="-120"/>
            </a:rPr>
            <a:t>年</a:t>
          </a:r>
          <a:r>
            <a:rPr lang="en-US" altLang="zh-TW" sz="1800" b="1" dirty="0" smtClean="0">
              <a:latin typeface="標楷體" pitchFamily="65" charset="-120"/>
              <a:ea typeface="標楷體" pitchFamily="65" charset="-120"/>
            </a:rPr>
            <a:t>3</a:t>
          </a:r>
          <a:r>
            <a:rPr lang="zh-TW" altLang="en-US" sz="1800" b="1" dirty="0" smtClean="0">
              <a:latin typeface="標楷體" pitchFamily="65" charset="-120"/>
              <a:ea typeface="標楷體" pitchFamily="65" charset="-120"/>
            </a:rPr>
            <a:t>班</a:t>
          </a:r>
          <a:endParaRPr lang="en-US" altLang="zh-TW" sz="1800" b="1" dirty="0" smtClean="0">
            <a:latin typeface="標楷體" pitchFamily="65" charset="-120"/>
            <a:ea typeface="標楷體" pitchFamily="65" charset="-12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1800" b="1" dirty="0" smtClean="0">
              <a:latin typeface="標楷體" pitchFamily="65" charset="-120"/>
              <a:ea typeface="標楷體" pitchFamily="65" charset="-120"/>
            </a:rPr>
            <a:t>華槿蓉導師</a:t>
          </a:r>
          <a:endParaRPr lang="zh-TW" altLang="en-US" sz="1800" b="1" dirty="0">
            <a:latin typeface="標楷體" pitchFamily="65" charset="-120"/>
            <a:ea typeface="標楷體" pitchFamily="65" charset="-120"/>
          </a:endParaRPr>
        </a:p>
      </dgm:t>
    </dgm:pt>
    <dgm:pt modelId="{36962AF7-61A0-4B2B-8AD5-0D90E02AE55C}" type="parTrans" cxnId="{C57D941B-59BD-48AD-9FF1-B50FED587B17}">
      <dgm:prSet/>
      <dgm:spPr/>
      <dgm:t>
        <a:bodyPr/>
        <a:lstStyle/>
        <a:p>
          <a:endParaRPr lang="zh-TW" altLang="en-US" sz="1800" b="1">
            <a:latin typeface="標楷體" pitchFamily="65" charset="-120"/>
            <a:ea typeface="標楷體" pitchFamily="65" charset="-120"/>
          </a:endParaRPr>
        </a:p>
      </dgm:t>
    </dgm:pt>
    <dgm:pt modelId="{1FE172BF-0438-48C1-A252-D5A1FCA6AEA8}" type="sibTrans" cxnId="{C57D941B-59BD-48AD-9FF1-B50FED587B17}">
      <dgm:prSet/>
      <dgm:spPr/>
      <dgm:t>
        <a:bodyPr/>
        <a:lstStyle/>
        <a:p>
          <a:endParaRPr lang="zh-TW" altLang="en-US" sz="1800" b="1">
            <a:latin typeface="標楷體" pitchFamily="65" charset="-120"/>
            <a:ea typeface="標楷體" pitchFamily="65" charset="-120"/>
          </a:endParaRPr>
        </a:p>
      </dgm:t>
    </dgm:pt>
    <dgm:pt modelId="{4F29E2BE-94D7-4624-97E2-2C72877B8CB5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altLang="zh-TW" sz="1800" b="1" dirty="0" smtClean="0">
              <a:latin typeface="標楷體" pitchFamily="65" charset="-120"/>
              <a:ea typeface="標楷體" pitchFamily="65" charset="-120"/>
            </a:rPr>
            <a:t>9</a:t>
          </a:r>
          <a:r>
            <a:rPr lang="zh-TW" altLang="en-US" sz="1800" b="1" dirty="0" smtClean="0">
              <a:latin typeface="標楷體" pitchFamily="65" charset="-120"/>
              <a:ea typeface="標楷體" pitchFamily="65" charset="-120"/>
            </a:rPr>
            <a:t>年</a:t>
          </a:r>
          <a:r>
            <a:rPr lang="en-US" altLang="zh-TW" sz="1800" b="1" dirty="0" smtClean="0">
              <a:latin typeface="標楷體" pitchFamily="65" charset="-120"/>
              <a:ea typeface="標楷體" pitchFamily="65" charset="-120"/>
            </a:rPr>
            <a:t>4</a:t>
          </a:r>
          <a:r>
            <a:rPr lang="zh-TW" altLang="en-US" sz="1800" b="1" dirty="0" smtClean="0">
              <a:latin typeface="標楷體" pitchFamily="65" charset="-120"/>
              <a:ea typeface="標楷體" pitchFamily="65" charset="-120"/>
            </a:rPr>
            <a:t>班</a:t>
          </a:r>
          <a:endParaRPr lang="en-US" altLang="zh-TW" sz="1800" b="1" dirty="0" smtClean="0">
            <a:latin typeface="標楷體" pitchFamily="65" charset="-120"/>
            <a:ea typeface="標楷體" pitchFamily="65" charset="-12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1800" b="1" dirty="0" smtClean="0">
              <a:latin typeface="標楷體" pitchFamily="65" charset="-120"/>
              <a:ea typeface="標楷體" pitchFamily="65" charset="-120"/>
            </a:rPr>
            <a:t>陳達民導師</a:t>
          </a:r>
          <a:endParaRPr lang="zh-TW" altLang="en-US" sz="1800" b="1" dirty="0">
            <a:latin typeface="標楷體" pitchFamily="65" charset="-120"/>
            <a:ea typeface="標楷體" pitchFamily="65" charset="-120"/>
          </a:endParaRPr>
        </a:p>
      </dgm:t>
    </dgm:pt>
    <dgm:pt modelId="{CB186FB6-8F02-4AC3-867F-38A1198CD7A1}" type="parTrans" cxnId="{21389DAE-B93C-4B79-9C3D-38D404AB3075}">
      <dgm:prSet/>
      <dgm:spPr/>
      <dgm:t>
        <a:bodyPr/>
        <a:lstStyle/>
        <a:p>
          <a:endParaRPr lang="zh-TW" altLang="en-US" sz="1800" b="1">
            <a:latin typeface="標楷體" pitchFamily="65" charset="-120"/>
            <a:ea typeface="標楷體" pitchFamily="65" charset="-120"/>
          </a:endParaRPr>
        </a:p>
      </dgm:t>
    </dgm:pt>
    <dgm:pt modelId="{9A1A5687-71BE-453F-9B47-7F1EC05B2D41}" type="sibTrans" cxnId="{21389DAE-B93C-4B79-9C3D-38D404AB3075}">
      <dgm:prSet/>
      <dgm:spPr/>
      <dgm:t>
        <a:bodyPr/>
        <a:lstStyle/>
        <a:p>
          <a:endParaRPr lang="zh-TW" altLang="en-US" sz="1800" b="1">
            <a:latin typeface="標楷體" pitchFamily="65" charset="-120"/>
            <a:ea typeface="標楷體" pitchFamily="65" charset="-120"/>
          </a:endParaRPr>
        </a:p>
      </dgm:t>
    </dgm:pt>
    <dgm:pt modelId="{0C778705-7D01-44AD-9698-14F1C7A4BDB3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altLang="zh-TW" sz="1800" b="1" dirty="0" smtClean="0">
              <a:latin typeface="標楷體" pitchFamily="65" charset="-120"/>
              <a:ea typeface="標楷體" pitchFamily="65" charset="-120"/>
            </a:rPr>
            <a:t>9</a:t>
          </a:r>
          <a:r>
            <a:rPr lang="zh-TW" altLang="en-US" sz="1800" b="1" dirty="0" smtClean="0">
              <a:latin typeface="標楷體" pitchFamily="65" charset="-120"/>
              <a:ea typeface="標楷體" pitchFamily="65" charset="-120"/>
            </a:rPr>
            <a:t>年</a:t>
          </a:r>
          <a:r>
            <a:rPr lang="en-US" altLang="zh-TW" sz="1800" b="1" dirty="0" smtClean="0">
              <a:latin typeface="標楷體" pitchFamily="65" charset="-120"/>
              <a:ea typeface="標楷體" pitchFamily="65" charset="-120"/>
            </a:rPr>
            <a:t>5</a:t>
          </a:r>
          <a:r>
            <a:rPr lang="zh-TW" altLang="en-US" sz="1800" b="1" dirty="0" smtClean="0">
              <a:latin typeface="標楷體" pitchFamily="65" charset="-120"/>
              <a:ea typeface="標楷體" pitchFamily="65" charset="-120"/>
            </a:rPr>
            <a:t>班</a:t>
          </a:r>
          <a:endParaRPr lang="en-US" altLang="zh-TW" sz="1800" b="1" dirty="0" smtClean="0">
            <a:latin typeface="標楷體" pitchFamily="65" charset="-120"/>
            <a:ea typeface="標楷體" pitchFamily="65" charset="-12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1800" b="1" dirty="0" smtClean="0">
              <a:latin typeface="標楷體" pitchFamily="65" charset="-120"/>
              <a:ea typeface="標楷體" pitchFamily="65" charset="-120"/>
            </a:rPr>
            <a:t>姜怜如導師</a:t>
          </a:r>
          <a:endParaRPr lang="zh-TW" altLang="en-US" sz="1800" b="1" dirty="0">
            <a:latin typeface="標楷體" pitchFamily="65" charset="-120"/>
            <a:ea typeface="標楷體" pitchFamily="65" charset="-120"/>
          </a:endParaRPr>
        </a:p>
      </dgm:t>
    </dgm:pt>
    <dgm:pt modelId="{CE021677-C22C-40AA-B2A6-60D4659796C3}" type="parTrans" cxnId="{45DEF48E-5BED-44D5-BFC9-B00051336310}">
      <dgm:prSet/>
      <dgm:spPr/>
      <dgm:t>
        <a:bodyPr/>
        <a:lstStyle/>
        <a:p>
          <a:endParaRPr lang="zh-TW" altLang="en-US" sz="1800" b="1">
            <a:latin typeface="標楷體" pitchFamily="65" charset="-120"/>
            <a:ea typeface="標楷體" pitchFamily="65" charset="-120"/>
          </a:endParaRPr>
        </a:p>
      </dgm:t>
    </dgm:pt>
    <dgm:pt modelId="{49C05AD3-5352-4AB4-97F2-655DC613B3E6}" type="sibTrans" cxnId="{45DEF48E-5BED-44D5-BFC9-B00051336310}">
      <dgm:prSet/>
      <dgm:spPr/>
      <dgm:t>
        <a:bodyPr/>
        <a:lstStyle/>
        <a:p>
          <a:endParaRPr lang="zh-TW" altLang="en-US" sz="1800" b="1">
            <a:latin typeface="標楷體" pitchFamily="65" charset="-120"/>
            <a:ea typeface="標楷體" pitchFamily="65" charset="-120"/>
          </a:endParaRPr>
        </a:p>
      </dgm:t>
    </dgm:pt>
    <dgm:pt modelId="{04941DA0-BF76-411F-A599-E6A87CA2CAD6}" type="pres">
      <dgm:prSet presAssocID="{282DDE8E-F0C7-4AF9-A174-0F362667C15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42342D31-1281-4065-8F8D-8C051036AE4F}" type="pres">
      <dgm:prSet presAssocID="{7D87E92C-5732-407D-9E47-4D9E4E874D8E}" presName="root" presStyleCnt="0"/>
      <dgm:spPr/>
      <dgm:t>
        <a:bodyPr/>
        <a:lstStyle/>
        <a:p>
          <a:endParaRPr lang="zh-TW" altLang="en-US"/>
        </a:p>
      </dgm:t>
    </dgm:pt>
    <dgm:pt modelId="{B896457F-EB38-4F5B-AA69-B3088043DC39}" type="pres">
      <dgm:prSet presAssocID="{7D87E92C-5732-407D-9E47-4D9E4E874D8E}" presName="rootComposite" presStyleCnt="0"/>
      <dgm:spPr/>
      <dgm:t>
        <a:bodyPr/>
        <a:lstStyle/>
        <a:p>
          <a:endParaRPr lang="zh-TW" altLang="en-US"/>
        </a:p>
      </dgm:t>
    </dgm:pt>
    <dgm:pt modelId="{839E720F-358D-47B2-AE9A-6BA3754C6AD9}" type="pres">
      <dgm:prSet presAssocID="{7D87E92C-5732-407D-9E47-4D9E4E874D8E}" presName="rootText" presStyleLbl="node1" presStyleIdx="0" presStyleCnt="3" custScaleX="131998"/>
      <dgm:spPr/>
      <dgm:t>
        <a:bodyPr/>
        <a:lstStyle/>
        <a:p>
          <a:endParaRPr lang="zh-TW" altLang="en-US"/>
        </a:p>
      </dgm:t>
    </dgm:pt>
    <dgm:pt modelId="{449A32DA-F5B3-4213-B9B8-206AB26EF617}" type="pres">
      <dgm:prSet presAssocID="{7D87E92C-5732-407D-9E47-4D9E4E874D8E}" presName="rootConnector" presStyleLbl="node1" presStyleIdx="0" presStyleCnt="3"/>
      <dgm:spPr/>
      <dgm:t>
        <a:bodyPr/>
        <a:lstStyle/>
        <a:p>
          <a:endParaRPr lang="zh-TW" altLang="en-US"/>
        </a:p>
      </dgm:t>
    </dgm:pt>
    <dgm:pt modelId="{9F3313FC-42EB-438D-8B5C-399F98A37E22}" type="pres">
      <dgm:prSet presAssocID="{7D87E92C-5732-407D-9E47-4D9E4E874D8E}" presName="childShape" presStyleCnt="0"/>
      <dgm:spPr/>
      <dgm:t>
        <a:bodyPr/>
        <a:lstStyle/>
        <a:p>
          <a:endParaRPr lang="zh-TW" altLang="en-US"/>
        </a:p>
      </dgm:t>
    </dgm:pt>
    <dgm:pt modelId="{891CD374-7653-4473-A943-5C35F95A6D10}" type="pres">
      <dgm:prSet presAssocID="{54464616-8BEB-48EF-88A2-8A0E7CB7353C}" presName="Name13" presStyleLbl="parChTrans1D2" presStyleIdx="0" presStyleCnt="13"/>
      <dgm:spPr/>
      <dgm:t>
        <a:bodyPr/>
        <a:lstStyle/>
        <a:p>
          <a:endParaRPr lang="zh-TW" altLang="en-US"/>
        </a:p>
      </dgm:t>
    </dgm:pt>
    <dgm:pt modelId="{4754250C-65A9-4D6D-AF47-AA4492F701CA}" type="pres">
      <dgm:prSet presAssocID="{FDDD8C6A-C79E-4FF3-AF90-B385ECF57A9D}" presName="childText" presStyleLbl="bgAcc1" presStyleIdx="0" presStyleCnt="13" custScaleX="15020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BE6C106-4A2B-4012-BB5A-12EC7E014BA6}" type="pres">
      <dgm:prSet presAssocID="{F93C67F0-D08C-4028-8551-6B2926756A4B}" presName="Name13" presStyleLbl="parChTrans1D2" presStyleIdx="1" presStyleCnt="13"/>
      <dgm:spPr/>
      <dgm:t>
        <a:bodyPr/>
        <a:lstStyle/>
        <a:p>
          <a:endParaRPr lang="zh-TW" altLang="en-US"/>
        </a:p>
      </dgm:t>
    </dgm:pt>
    <dgm:pt modelId="{0D303B74-4572-4571-BBCA-6752EEF0EDEC}" type="pres">
      <dgm:prSet presAssocID="{2A9FC733-D83A-4990-A425-75E50E14B906}" presName="childText" presStyleLbl="bgAcc1" presStyleIdx="1" presStyleCnt="13" custScaleX="15020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79ACCAA-2D89-40EA-A9BF-7A37743DB2CD}" type="pres">
      <dgm:prSet presAssocID="{8C40EBEF-9B57-474B-8CC9-28F5D4098E1B}" presName="Name13" presStyleLbl="parChTrans1D2" presStyleIdx="2" presStyleCnt="13"/>
      <dgm:spPr/>
      <dgm:t>
        <a:bodyPr/>
        <a:lstStyle/>
        <a:p>
          <a:endParaRPr lang="zh-TW" altLang="en-US"/>
        </a:p>
      </dgm:t>
    </dgm:pt>
    <dgm:pt modelId="{811630D8-E1E9-4683-BA61-2209AE110D25}" type="pres">
      <dgm:prSet presAssocID="{502980F9-1BFC-4EE5-A3AD-DF3948A3BD6F}" presName="childText" presStyleLbl="bgAcc1" presStyleIdx="2" presStyleCnt="13" custScaleX="15020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A3F69C2-5B03-4E92-B104-D500CC944047}" type="pres">
      <dgm:prSet presAssocID="{638F7C7B-FDC3-4092-88F4-3A90BA732DDC}" presName="Name13" presStyleLbl="parChTrans1D2" presStyleIdx="3" presStyleCnt="13"/>
      <dgm:spPr/>
      <dgm:t>
        <a:bodyPr/>
        <a:lstStyle/>
        <a:p>
          <a:endParaRPr lang="zh-TW" altLang="en-US"/>
        </a:p>
      </dgm:t>
    </dgm:pt>
    <dgm:pt modelId="{E8183392-B4DC-4E12-9C55-246ECA6EAF07}" type="pres">
      <dgm:prSet presAssocID="{FD5B8ABA-DDDC-42A4-ABAA-869A208A559F}" presName="childText" presStyleLbl="bgAcc1" presStyleIdx="3" presStyleCnt="13" custScaleX="15020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BCDE512-7D54-48CA-98ED-68730547734C}" type="pres">
      <dgm:prSet presAssocID="{5EE5B7F2-B35F-49EF-B036-44624422A099}" presName="root" presStyleCnt="0"/>
      <dgm:spPr/>
      <dgm:t>
        <a:bodyPr/>
        <a:lstStyle/>
        <a:p>
          <a:endParaRPr lang="zh-TW" altLang="en-US"/>
        </a:p>
      </dgm:t>
    </dgm:pt>
    <dgm:pt modelId="{12C2F39B-10AC-4414-A10F-4606096924AD}" type="pres">
      <dgm:prSet presAssocID="{5EE5B7F2-B35F-49EF-B036-44624422A099}" presName="rootComposite" presStyleCnt="0"/>
      <dgm:spPr/>
      <dgm:t>
        <a:bodyPr/>
        <a:lstStyle/>
        <a:p>
          <a:endParaRPr lang="zh-TW" altLang="en-US"/>
        </a:p>
      </dgm:t>
    </dgm:pt>
    <dgm:pt modelId="{924710F3-8707-4251-B8B3-4F83BAC96302}" type="pres">
      <dgm:prSet presAssocID="{5EE5B7F2-B35F-49EF-B036-44624422A099}" presName="rootText" presStyleLbl="node1" presStyleIdx="1" presStyleCnt="3" custScaleX="127350"/>
      <dgm:spPr/>
      <dgm:t>
        <a:bodyPr/>
        <a:lstStyle/>
        <a:p>
          <a:endParaRPr lang="zh-TW" altLang="en-US"/>
        </a:p>
      </dgm:t>
    </dgm:pt>
    <dgm:pt modelId="{995163D1-E898-4E98-9C74-EBE81BEC7C85}" type="pres">
      <dgm:prSet presAssocID="{5EE5B7F2-B35F-49EF-B036-44624422A099}" presName="rootConnector" presStyleLbl="node1" presStyleIdx="1" presStyleCnt="3"/>
      <dgm:spPr/>
      <dgm:t>
        <a:bodyPr/>
        <a:lstStyle/>
        <a:p>
          <a:endParaRPr lang="zh-TW" altLang="en-US"/>
        </a:p>
      </dgm:t>
    </dgm:pt>
    <dgm:pt modelId="{B60DAA8E-30CA-4D0F-902B-4C9353210F37}" type="pres">
      <dgm:prSet presAssocID="{5EE5B7F2-B35F-49EF-B036-44624422A099}" presName="childShape" presStyleCnt="0"/>
      <dgm:spPr/>
      <dgm:t>
        <a:bodyPr/>
        <a:lstStyle/>
        <a:p>
          <a:endParaRPr lang="zh-TW" altLang="en-US"/>
        </a:p>
      </dgm:t>
    </dgm:pt>
    <dgm:pt modelId="{D875A491-1653-4676-AAD1-8150C4E288EB}" type="pres">
      <dgm:prSet presAssocID="{CD99FA37-CE85-41A9-A12D-25EC9525AC20}" presName="Name13" presStyleLbl="parChTrans1D2" presStyleIdx="4" presStyleCnt="13"/>
      <dgm:spPr/>
      <dgm:t>
        <a:bodyPr/>
        <a:lstStyle/>
        <a:p>
          <a:endParaRPr lang="zh-TW" altLang="en-US"/>
        </a:p>
      </dgm:t>
    </dgm:pt>
    <dgm:pt modelId="{7CC6BEDF-E871-4592-83D3-D95D99C51D56}" type="pres">
      <dgm:prSet presAssocID="{81E519CA-4245-4369-A2D4-749634521261}" presName="childText" presStyleLbl="bgAcc1" presStyleIdx="4" presStyleCnt="13" custScaleX="150246" custScaleY="100062" custLinFactNeighborX="358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9ADF2A-3A56-49F7-8E09-F479EDF707AD}" type="pres">
      <dgm:prSet presAssocID="{3EDF6455-2235-4F0D-903B-BEA200172937}" presName="Name13" presStyleLbl="parChTrans1D2" presStyleIdx="5" presStyleCnt="13"/>
      <dgm:spPr/>
      <dgm:t>
        <a:bodyPr/>
        <a:lstStyle/>
        <a:p>
          <a:endParaRPr lang="zh-TW" altLang="en-US"/>
        </a:p>
      </dgm:t>
    </dgm:pt>
    <dgm:pt modelId="{1232D2F3-1295-4533-86B2-02876DBE9C9C}" type="pres">
      <dgm:prSet presAssocID="{052EB58B-5306-4E45-AE6F-1B27B24B5DF3}" presName="childText" presStyleLbl="bgAcc1" presStyleIdx="5" presStyleCnt="13" custScaleX="150246" custScaleY="100062" custLinFactNeighborX="358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F827744-59B2-4A08-AF38-7CC9212E34B0}" type="pres">
      <dgm:prSet presAssocID="{84CEC85B-6FFD-4A01-B3F6-DA941805A202}" presName="Name13" presStyleLbl="parChTrans1D2" presStyleIdx="6" presStyleCnt="13"/>
      <dgm:spPr/>
      <dgm:t>
        <a:bodyPr/>
        <a:lstStyle/>
        <a:p>
          <a:endParaRPr lang="zh-TW" altLang="en-US"/>
        </a:p>
      </dgm:t>
    </dgm:pt>
    <dgm:pt modelId="{A9E84A0A-0BD3-44DE-BA00-6D9BD6F53E51}" type="pres">
      <dgm:prSet presAssocID="{40B1AB78-B7BC-41DF-91D7-59A184CCD5BF}" presName="childText" presStyleLbl="bgAcc1" presStyleIdx="6" presStyleCnt="13" custScaleX="150246" custScaleY="100062" custLinFactNeighborX="358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3642E7C-8075-44DD-846E-CC9B3BCCB5B2}" type="pres">
      <dgm:prSet presAssocID="{30E7A476-7DAB-4F94-8125-40AB64D3F05A}" presName="Name13" presStyleLbl="parChTrans1D2" presStyleIdx="7" presStyleCnt="13"/>
      <dgm:spPr/>
      <dgm:t>
        <a:bodyPr/>
        <a:lstStyle/>
        <a:p>
          <a:endParaRPr lang="zh-TW" altLang="en-US"/>
        </a:p>
      </dgm:t>
    </dgm:pt>
    <dgm:pt modelId="{EC88EF4A-23FF-4F57-81A1-C804E5418D25}" type="pres">
      <dgm:prSet presAssocID="{4F5EFB2E-366A-4DB8-BEE4-28E52F78E124}" presName="childText" presStyleLbl="bgAcc1" presStyleIdx="7" presStyleCnt="13" custScaleX="150246" custScaleY="100062" custLinFactNeighborX="358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8BD060E-A7B7-440B-A671-E0B3B635C814}" type="pres">
      <dgm:prSet presAssocID="{A0A08A73-0917-400C-A225-1A26029B53CD}" presName="root" presStyleCnt="0"/>
      <dgm:spPr/>
      <dgm:t>
        <a:bodyPr/>
        <a:lstStyle/>
        <a:p>
          <a:endParaRPr lang="zh-TW" altLang="en-US"/>
        </a:p>
      </dgm:t>
    </dgm:pt>
    <dgm:pt modelId="{288BF90E-18A3-4644-B4DC-8C978ECBDB8D}" type="pres">
      <dgm:prSet presAssocID="{A0A08A73-0917-400C-A225-1A26029B53CD}" presName="rootComposite" presStyleCnt="0"/>
      <dgm:spPr/>
      <dgm:t>
        <a:bodyPr/>
        <a:lstStyle/>
        <a:p>
          <a:endParaRPr lang="zh-TW" altLang="en-US"/>
        </a:p>
      </dgm:t>
    </dgm:pt>
    <dgm:pt modelId="{B7B6B61E-1A44-405E-9BA8-8DB486CB86A2}" type="pres">
      <dgm:prSet presAssocID="{A0A08A73-0917-400C-A225-1A26029B53CD}" presName="rootText" presStyleLbl="node1" presStyleIdx="2" presStyleCnt="3" custScaleX="148585"/>
      <dgm:spPr/>
      <dgm:t>
        <a:bodyPr/>
        <a:lstStyle/>
        <a:p>
          <a:endParaRPr lang="zh-TW" altLang="en-US"/>
        </a:p>
      </dgm:t>
    </dgm:pt>
    <dgm:pt modelId="{AC084448-B507-4EB1-9897-19804162E9FA}" type="pres">
      <dgm:prSet presAssocID="{A0A08A73-0917-400C-A225-1A26029B53CD}" presName="rootConnector" presStyleLbl="node1" presStyleIdx="2" presStyleCnt="3"/>
      <dgm:spPr/>
      <dgm:t>
        <a:bodyPr/>
        <a:lstStyle/>
        <a:p>
          <a:endParaRPr lang="zh-TW" altLang="en-US"/>
        </a:p>
      </dgm:t>
    </dgm:pt>
    <dgm:pt modelId="{AA5898A8-40FF-4854-B1E6-BF26E4356554}" type="pres">
      <dgm:prSet presAssocID="{A0A08A73-0917-400C-A225-1A26029B53CD}" presName="childShape" presStyleCnt="0"/>
      <dgm:spPr/>
      <dgm:t>
        <a:bodyPr/>
        <a:lstStyle/>
        <a:p>
          <a:endParaRPr lang="zh-TW" altLang="en-US"/>
        </a:p>
      </dgm:t>
    </dgm:pt>
    <dgm:pt modelId="{7E555467-5047-4A87-89DB-CF7E87D72DBB}" type="pres">
      <dgm:prSet presAssocID="{6394BD11-4891-45CA-B47B-E91F1DB9DAB5}" presName="Name13" presStyleLbl="parChTrans1D2" presStyleIdx="8" presStyleCnt="13"/>
      <dgm:spPr/>
      <dgm:t>
        <a:bodyPr/>
        <a:lstStyle/>
        <a:p>
          <a:endParaRPr lang="zh-TW" altLang="en-US"/>
        </a:p>
      </dgm:t>
    </dgm:pt>
    <dgm:pt modelId="{C9B4C94D-8B9C-4BD8-AA84-A91C6D2B8F93}" type="pres">
      <dgm:prSet presAssocID="{49840014-2EC6-4727-9D0E-6930B9FF1FD9}" presName="childText" presStyleLbl="bgAcc1" presStyleIdx="8" presStyleCnt="13" custScaleX="15024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C361566-8D8F-4785-8833-80B27EF237F1}" type="pres">
      <dgm:prSet presAssocID="{0A277D3A-6D63-4E22-8A24-8E35DF2CF578}" presName="Name13" presStyleLbl="parChTrans1D2" presStyleIdx="9" presStyleCnt="13"/>
      <dgm:spPr/>
      <dgm:t>
        <a:bodyPr/>
        <a:lstStyle/>
        <a:p>
          <a:endParaRPr lang="zh-TW" altLang="en-US"/>
        </a:p>
      </dgm:t>
    </dgm:pt>
    <dgm:pt modelId="{9392D252-FC0F-44DD-A4F3-78A59EAB7461}" type="pres">
      <dgm:prSet presAssocID="{CD3796E9-ABB4-4B0B-9FF7-E7ADCB4F560A}" presName="childText" presStyleLbl="bgAcc1" presStyleIdx="9" presStyleCnt="13" custScaleX="15024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01AA2B-BF4B-4154-BFAA-9B3DBBA4B085}" type="pres">
      <dgm:prSet presAssocID="{36962AF7-61A0-4B2B-8AD5-0D90E02AE55C}" presName="Name13" presStyleLbl="parChTrans1D2" presStyleIdx="10" presStyleCnt="13"/>
      <dgm:spPr/>
      <dgm:t>
        <a:bodyPr/>
        <a:lstStyle/>
        <a:p>
          <a:endParaRPr lang="zh-TW" altLang="en-US"/>
        </a:p>
      </dgm:t>
    </dgm:pt>
    <dgm:pt modelId="{8EDE0E3F-701B-474D-9AE6-2E9D1F608C61}" type="pres">
      <dgm:prSet presAssocID="{1172D71B-5AD8-4E91-BE3C-2F5D930EFA77}" presName="childText" presStyleLbl="bgAcc1" presStyleIdx="10" presStyleCnt="13" custScaleX="15024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83E055F-EF8A-413E-8FA7-CE00F029B9A3}" type="pres">
      <dgm:prSet presAssocID="{CB186FB6-8F02-4AC3-867F-38A1198CD7A1}" presName="Name13" presStyleLbl="parChTrans1D2" presStyleIdx="11" presStyleCnt="13"/>
      <dgm:spPr/>
      <dgm:t>
        <a:bodyPr/>
        <a:lstStyle/>
        <a:p>
          <a:endParaRPr lang="zh-TW" altLang="en-US"/>
        </a:p>
      </dgm:t>
    </dgm:pt>
    <dgm:pt modelId="{1E15CF08-37F3-41E6-B7CE-B130BD6C5051}" type="pres">
      <dgm:prSet presAssocID="{4F29E2BE-94D7-4624-97E2-2C72877B8CB5}" presName="childText" presStyleLbl="bgAcc1" presStyleIdx="11" presStyleCnt="13" custScaleX="15024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5962E4-90EB-4532-958A-84206F723486}" type="pres">
      <dgm:prSet presAssocID="{CE021677-C22C-40AA-B2A6-60D4659796C3}" presName="Name13" presStyleLbl="parChTrans1D2" presStyleIdx="12" presStyleCnt="13"/>
      <dgm:spPr/>
      <dgm:t>
        <a:bodyPr/>
        <a:lstStyle/>
        <a:p>
          <a:endParaRPr lang="zh-TW" altLang="en-US"/>
        </a:p>
      </dgm:t>
    </dgm:pt>
    <dgm:pt modelId="{A7838977-133B-4166-8C66-0F795A68C3D4}" type="pres">
      <dgm:prSet presAssocID="{0C778705-7D01-44AD-9698-14F1C7A4BDB3}" presName="childText" presStyleLbl="bgAcc1" presStyleIdx="12" presStyleCnt="13" custScaleX="15024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1389DAE-B93C-4B79-9C3D-38D404AB3075}" srcId="{A0A08A73-0917-400C-A225-1A26029B53CD}" destId="{4F29E2BE-94D7-4624-97E2-2C72877B8CB5}" srcOrd="3" destOrd="0" parTransId="{CB186FB6-8F02-4AC3-867F-38A1198CD7A1}" sibTransId="{9A1A5687-71BE-453F-9B47-7F1EC05B2D41}"/>
    <dgm:cxn modelId="{EAA9EE21-DDE0-4AB9-9983-FF3898C8ECDB}" srcId="{A0A08A73-0917-400C-A225-1A26029B53CD}" destId="{49840014-2EC6-4727-9D0E-6930B9FF1FD9}" srcOrd="0" destOrd="0" parTransId="{6394BD11-4891-45CA-B47B-E91F1DB9DAB5}" sibTransId="{FD834EB3-12B5-4DE1-BD6B-7095BB6B91F0}"/>
    <dgm:cxn modelId="{9A5C511D-850A-4EC8-AE13-F1230F46B81F}" type="presOf" srcId="{052EB58B-5306-4E45-AE6F-1B27B24B5DF3}" destId="{1232D2F3-1295-4533-86B2-02876DBE9C9C}" srcOrd="0" destOrd="0" presId="urn:microsoft.com/office/officeart/2005/8/layout/hierarchy3"/>
    <dgm:cxn modelId="{2A1F47CB-08D6-4B2D-9C62-7DD74BE254B4}" type="presOf" srcId="{CD3796E9-ABB4-4B0B-9FF7-E7ADCB4F560A}" destId="{9392D252-FC0F-44DD-A4F3-78A59EAB7461}" srcOrd="0" destOrd="0" presId="urn:microsoft.com/office/officeart/2005/8/layout/hierarchy3"/>
    <dgm:cxn modelId="{C57D941B-59BD-48AD-9FF1-B50FED587B17}" srcId="{A0A08A73-0917-400C-A225-1A26029B53CD}" destId="{1172D71B-5AD8-4E91-BE3C-2F5D930EFA77}" srcOrd="2" destOrd="0" parTransId="{36962AF7-61A0-4B2B-8AD5-0D90E02AE55C}" sibTransId="{1FE172BF-0438-48C1-A252-D5A1FCA6AEA8}"/>
    <dgm:cxn modelId="{34FF0988-BFA5-451D-8437-30FC71E0C7DB}" type="presOf" srcId="{0C778705-7D01-44AD-9698-14F1C7A4BDB3}" destId="{A7838977-133B-4166-8C66-0F795A68C3D4}" srcOrd="0" destOrd="0" presId="urn:microsoft.com/office/officeart/2005/8/layout/hierarchy3"/>
    <dgm:cxn modelId="{8328C675-24EB-4F9A-8643-63782BFC0948}" srcId="{282DDE8E-F0C7-4AF9-A174-0F362667C15A}" destId="{5EE5B7F2-B35F-49EF-B036-44624422A099}" srcOrd="1" destOrd="0" parTransId="{231213D3-095A-4639-BCF2-B42C7944D9B4}" sibTransId="{A721E34D-D9EA-46E9-88E0-E40654D6B654}"/>
    <dgm:cxn modelId="{E330F3DE-25EF-47E0-A133-812CB086F43D}" type="presOf" srcId="{CD99FA37-CE85-41A9-A12D-25EC9525AC20}" destId="{D875A491-1653-4676-AAD1-8150C4E288EB}" srcOrd="0" destOrd="0" presId="urn:microsoft.com/office/officeart/2005/8/layout/hierarchy3"/>
    <dgm:cxn modelId="{451499D4-3407-472A-A4DD-8DF8DBEBE731}" srcId="{5EE5B7F2-B35F-49EF-B036-44624422A099}" destId="{052EB58B-5306-4E45-AE6F-1B27B24B5DF3}" srcOrd="1" destOrd="0" parTransId="{3EDF6455-2235-4F0D-903B-BEA200172937}" sibTransId="{98A9FB2D-2EC3-43A5-BF95-07A6E036BC22}"/>
    <dgm:cxn modelId="{AF13BE28-2068-41F2-9272-921E900675CB}" type="presOf" srcId="{5EE5B7F2-B35F-49EF-B036-44624422A099}" destId="{995163D1-E898-4E98-9C74-EBE81BEC7C85}" srcOrd="1" destOrd="0" presId="urn:microsoft.com/office/officeart/2005/8/layout/hierarchy3"/>
    <dgm:cxn modelId="{5CD249AC-96BC-46E0-820B-643912746B61}" srcId="{A0A08A73-0917-400C-A225-1A26029B53CD}" destId="{CD3796E9-ABB4-4B0B-9FF7-E7ADCB4F560A}" srcOrd="1" destOrd="0" parTransId="{0A277D3A-6D63-4E22-8A24-8E35DF2CF578}" sibTransId="{697C3F78-EDA2-461A-B56B-E38FD59B16D3}"/>
    <dgm:cxn modelId="{71EE4279-5846-43B8-B124-825FD915B4A4}" type="presOf" srcId="{7D87E92C-5732-407D-9E47-4D9E4E874D8E}" destId="{839E720F-358D-47B2-AE9A-6BA3754C6AD9}" srcOrd="0" destOrd="0" presId="urn:microsoft.com/office/officeart/2005/8/layout/hierarchy3"/>
    <dgm:cxn modelId="{8620A8A8-9E1B-43DA-B9FE-FE7921F9D5A1}" srcId="{7D87E92C-5732-407D-9E47-4D9E4E874D8E}" destId="{2A9FC733-D83A-4990-A425-75E50E14B906}" srcOrd="1" destOrd="0" parTransId="{F93C67F0-D08C-4028-8551-6B2926756A4B}" sibTransId="{5F89462B-A039-4D80-A0A0-B59217D76810}"/>
    <dgm:cxn modelId="{CA52B36A-92EC-4EE6-AA10-047696A5CC44}" type="presOf" srcId="{3EDF6455-2235-4F0D-903B-BEA200172937}" destId="{C19ADF2A-3A56-49F7-8E09-F479EDF707AD}" srcOrd="0" destOrd="0" presId="urn:microsoft.com/office/officeart/2005/8/layout/hierarchy3"/>
    <dgm:cxn modelId="{F9AB0ABB-8E29-447E-AC73-E177C913FAE9}" type="presOf" srcId="{FD5B8ABA-DDDC-42A4-ABAA-869A208A559F}" destId="{E8183392-B4DC-4E12-9C55-246ECA6EAF07}" srcOrd="0" destOrd="0" presId="urn:microsoft.com/office/officeart/2005/8/layout/hierarchy3"/>
    <dgm:cxn modelId="{E5698E86-C191-4F3F-84C4-4035EFDD62CD}" type="presOf" srcId="{CB186FB6-8F02-4AC3-867F-38A1198CD7A1}" destId="{E83E055F-EF8A-413E-8FA7-CE00F029B9A3}" srcOrd="0" destOrd="0" presId="urn:microsoft.com/office/officeart/2005/8/layout/hierarchy3"/>
    <dgm:cxn modelId="{A8802458-7A65-43CD-BD82-83F4425BF420}" type="presOf" srcId="{4F29E2BE-94D7-4624-97E2-2C72877B8CB5}" destId="{1E15CF08-37F3-41E6-B7CE-B130BD6C5051}" srcOrd="0" destOrd="0" presId="urn:microsoft.com/office/officeart/2005/8/layout/hierarchy3"/>
    <dgm:cxn modelId="{C95FEB81-DECA-4FFF-9F6B-00E36C45FBF9}" type="presOf" srcId="{40B1AB78-B7BC-41DF-91D7-59A184CCD5BF}" destId="{A9E84A0A-0BD3-44DE-BA00-6D9BD6F53E51}" srcOrd="0" destOrd="0" presId="urn:microsoft.com/office/officeart/2005/8/layout/hierarchy3"/>
    <dgm:cxn modelId="{8C7A37C3-2957-4A77-B498-3AAB5BB383F9}" type="presOf" srcId="{1172D71B-5AD8-4E91-BE3C-2F5D930EFA77}" destId="{8EDE0E3F-701B-474D-9AE6-2E9D1F608C61}" srcOrd="0" destOrd="0" presId="urn:microsoft.com/office/officeart/2005/8/layout/hierarchy3"/>
    <dgm:cxn modelId="{C0AA23D4-21DB-459C-A666-3E27B678EAC1}" srcId="{5EE5B7F2-B35F-49EF-B036-44624422A099}" destId="{81E519CA-4245-4369-A2D4-749634521261}" srcOrd="0" destOrd="0" parTransId="{CD99FA37-CE85-41A9-A12D-25EC9525AC20}" sibTransId="{DFE71A48-A78F-4E83-BEC5-77D1457A61B8}"/>
    <dgm:cxn modelId="{D810BE0D-80CD-4DD3-BBBD-ABB36DD80BCD}" type="presOf" srcId="{FDDD8C6A-C79E-4FF3-AF90-B385ECF57A9D}" destId="{4754250C-65A9-4D6D-AF47-AA4492F701CA}" srcOrd="0" destOrd="0" presId="urn:microsoft.com/office/officeart/2005/8/layout/hierarchy3"/>
    <dgm:cxn modelId="{A5BD83EA-C397-47FC-B17D-9B39AED0EC30}" srcId="{7D87E92C-5732-407D-9E47-4D9E4E874D8E}" destId="{FD5B8ABA-DDDC-42A4-ABAA-869A208A559F}" srcOrd="3" destOrd="0" parTransId="{638F7C7B-FDC3-4092-88F4-3A90BA732DDC}" sibTransId="{2F3D35B6-E437-4F0B-AC77-25AAF4887281}"/>
    <dgm:cxn modelId="{7D75F132-3AAB-48B8-A3C2-852E8648CB69}" type="presOf" srcId="{282DDE8E-F0C7-4AF9-A174-0F362667C15A}" destId="{04941DA0-BF76-411F-A599-E6A87CA2CAD6}" srcOrd="0" destOrd="0" presId="urn:microsoft.com/office/officeart/2005/8/layout/hierarchy3"/>
    <dgm:cxn modelId="{9D9495FC-EE7C-48E4-BC01-D073E1081871}" type="presOf" srcId="{49840014-2EC6-4727-9D0E-6930B9FF1FD9}" destId="{C9B4C94D-8B9C-4BD8-AA84-A91C6D2B8F93}" srcOrd="0" destOrd="0" presId="urn:microsoft.com/office/officeart/2005/8/layout/hierarchy3"/>
    <dgm:cxn modelId="{45DEF48E-5BED-44D5-BFC9-B00051336310}" srcId="{A0A08A73-0917-400C-A225-1A26029B53CD}" destId="{0C778705-7D01-44AD-9698-14F1C7A4BDB3}" srcOrd="4" destOrd="0" parTransId="{CE021677-C22C-40AA-B2A6-60D4659796C3}" sibTransId="{49C05AD3-5352-4AB4-97F2-655DC613B3E6}"/>
    <dgm:cxn modelId="{44734D8C-0B92-43B1-9A40-4BF6077B3A9E}" type="presOf" srcId="{6394BD11-4891-45CA-B47B-E91F1DB9DAB5}" destId="{7E555467-5047-4A87-89DB-CF7E87D72DBB}" srcOrd="0" destOrd="0" presId="urn:microsoft.com/office/officeart/2005/8/layout/hierarchy3"/>
    <dgm:cxn modelId="{BAB12A96-F3ED-4DF5-A60F-A1558398E696}" srcId="{5EE5B7F2-B35F-49EF-B036-44624422A099}" destId="{4F5EFB2E-366A-4DB8-BEE4-28E52F78E124}" srcOrd="3" destOrd="0" parTransId="{30E7A476-7DAB-4F94-8125-40AB64D3F05A}" sibTransId="{9421871F-4394-4071-A16F-74273C7FCC42}"/>
    <dgm:cxn modelId="{F3B994A1-1681-4E74-80A3-071356FBB536}" type="presOf" srcId="{8C40EBEF-9B57-474B-8CC9-28F5D4098E1B}" destId="{D79ACCAA-2D89-40EA-A9BF-7A37743DB2CD}" srcOrd="0" destOrd="0" presId="urn:microsoft.com/office/officeart/2005/8/layout/hierarchy3"/>
    <dgm:cxn modelId="{1F0E4C06-A7F6-474D-B5F0-C4243EA047F5}" srcId="{7D87E92C-5732-407D-9E47-4D9E4E874D8E}" destId="{FDDD8C6A-C79E-4FF3-AF90-B385ECF57A9D}" srcOrd="0" destOrd="0" parTransId="{54464616-8BEB-48EF-88A2-8A0E7CB7353C}" sibTransId="{9A723563-BBCB-4F7B-9E7A-56ACCCDAEFB5}"/>
    <dgm:cxn modelId="{1ED56491-798B-4E47-A4F7-21602B03C219}" type="presOf" srcId="{502980F9-1BFC-4EE5-A3AD-DF3948A3BD6F}" destId="{811630D8-E1E9-4683-BA61-2209AE110D25}" srcOrd="0" destOrd="0" presId="urn:microsoft.com/office/officeart/2005/8/layout/hierarchy3"/>
    <dgm:cxn modelId="{EC0565FC-EE27-4C69-917D-44C980AE799A}" type="presOf" srcId="{7D87E92C-5732-407D-9E47-4D9E4E874D8E}" destId="{449A32DA-F5B3-4213-B9B8-206AB26EF617}" srcOrd="1" destOrd="0" presId="urn:microsoft.com/office/officeart/2005/8/layout/hierarchy3"/>
    <dgm:cxn modelId="{1E2F39CE-DFDD-4E0D-A8CF-1DEA193440D5}" srcId="{282DDE8E-F0C7-4AF9-A174-0F362667C15A}" destId="{7D87E92C-5732-407D-9E47-4D9E4E874D8E}" srcOrd="0" destOrd="0" parTransId="{5571D31E-AB94-46EE-9A93-6F72702CC9C2}" sibTransId="{D5E85C54-38A3-4AB7-9CE2-97E02F4FAA52}"/>
    <dgm:cxn modelId="{AFC5DD6F-432A-4BD3-9506-25D20642376B}" type="presOf" srcId="{2A9FC733-D83A-4990-A425-75E50E14B906}" destId="{0D303B74-4572-4571-BBCA-6752EEF0EDEC}" srcOrd="0" destOrd="0" presId="urn:microsoft.com/office/officeart/2005/8/layout/hierarchy3"/>
    <dgm:cxn modelId="{068BE7C3-DED2-4FB6-8029-2B1C5AC409ED}" type="presOf" srcId="{36962AF7-61A0-4B2B-8AD5-0D90E02AE55C}" destId="{6101AA2B-BF4B-4154-BFAA-9B3DBBA4B085}" srcOrd="0" destOrd="0" presId="urn:microsoft.com/office/officeart/2005/8/layout/hierarchy3"/>
    <dgm:cxn modelId="{918BBAFC-9066-4B05-B436-9AC416B03FA0}" type="presOf" srcId="{0A277D3A-6D63-4E22-8A24-8E35DF2CF578}" destId="{CC361566-8D8F-4785-8833-80B27EF237F1}" srcOrd="0" destOrd="0" presId="urn:microsoft.com/office/officeart/2005/8/layout/hierarchy3"/>
    <dgm:cxn modelId="{CEF19A8D-DB5D-4F2F-9E8F-4853615817CC}" srcId="{282DDE8E-F0C7-4AF9-A174-0F362667C15A}" destId="{A0A08A73-0917-400C-A225-1A26029B53CD}" srcOrd="2" destOrd="0" parTransId="{E27D26F6-8476-451A-8B92-59A37C2A9187}" sibTransId="{CFEEBC15-6CFF-4592-993A-E00913B381D4}"/>
    <dgm:cxn modelId="{030CDE97-131A-43D0-81BF-901A7A6E1363}" type="presOf" srcId="{4F5EFB2E-366A-4DB8-BEE4-28E52F78E124}" destId="{EC88EF4A-23FF-4F57-81A1-C804E5418D25}" srcOrd="0" destOrd="0" presId="urn:microsoft.com/office/officeart/2005/8/layout/hierarchy3"/>
    <dgm:cxn modelId="{3FE8B060-387A-44BD-B7C2-5A375611CEC7}" type="presOf" srcId="{81E519CA-4245-4369-A2D4-749634521261}" destId="{7CC6BEDF-E871-4592-83D3-D95D99C51D56}" srcOrd="0" destOrd="0" presId="urn:microsoft.com/office/officeart/2005/8/layout/hierarchy3"/>
    <dgm:cxn modelId="{35D1BA1D-6E15-4E50-8A8A-B4710A44078F}" srcId="{7D87E92C-5732-407D-9E47-4D9E4E874D8E}" destId="{502980F9-1BFC-4EE5-A3AD-DF3948A3BD6F}" srcOrd="2" destOrd="0" parTransId="{8C40EBEF-9B57-474B-8CC9-28F5D4098E1B}" sibTransId="{D0CDE4E0-2F6A-4B07-9EA9-16A78BD987DC}"/>
    <dgm:cxn modelId="{E1E08A0A-FAF6-46B6-9EE9-E045817C3C31}" type="presOf" srcId="{A0A08A73-0917-400C-A225-1A26029B53CD}" destId="{B7B6B61E-1A44-405E-9BA8-8DB486CB86A2}" srcOrd="0" destOrd="0" presId="urn:microsoft.com/office/officeart/2005/8/layout/hierarchy3"/>
    <dgm:cxn modelId="{88EF88F1-8637-4459-A7AC-F2106BE2F841}" srcId="{5EE5B7F2-B35F-49EF-B036-44624422A099}" destId="{40B1AB78-B7BC-41DF-91D7-59A184CCD5BF}" srcOrd="2" destOrd="0" parTransId="{84CEC85B-6FFD-4A01-B3F6-DA941805A202}" sibTransId="{ACB8A9BF-EC28-4294-B187-2297DE98294A}"/>
    <dgm:cxn modelId="{DC795864-CACF-4EAC-8602-4728FEE383D9}" type="presOf" srcId="{30E7A476-7DAB-4F94-8125-40AB64D3F05A}" destId="{C3642E7C-8075-44DD-846E-CC9B3BCCB5B2}" srcOrd="0" destOrd="0" presId="urn:microsoft.com/office/officeart/2005/8/layout/hierarchy3"/>
    <dgm:cxn modelId="{9BE9CE68-1F66-48A5-99AC-F800A44B9635}" type="presOf" srcId="{638F7C7B-FDC3-4092-88F4-3A90BA732DDC}" destId="{DA3F69C2-5B03-4E92-B104-D500CC944047}" srcOrd="0" destOrd="0" presId="urn:microsoft.com/office/officeart/2005/8/layout/hierarchy3"/>
    <dgm:cxn modelId="{84550A20-BCE5-4021-A9F2-866E9AF5207D}" type="presOf" srcId="{84CEC85B-6FFD-4A01-B3F6-DA941805A202}" destId="{4F827744-59B2-4A08-AF38-7CC9212E34B0}" srcOrd="0" destOrd="0" presId="urn:microsoft.com/office/officeart/2005/8/layout/hierarchy3"/>
    <dgm:cxn modelId="{74C8589A-BA9B-4108-92BA-D0D5765C4D41}" type="presOf" srcId="{A0A08A73-0917-400C-A225-1A26029B53CD}" destId="{AC084448-B507-4EB1-9897-19804162E9FA}" srcOrd="1" destOrd="0" presId="urn:microsoft.com/office/officeart/2005/8/layout/hierarchy3"/>
    <dgm:cxn modelId="{6BA9719A-4B41-49B1-8FAC-58E4D207C38B}" type="presOf" srcId="{F93C67F0-D08C-4028-8551-6B2926756A4B}" destId="{8BE6C106-4A2B-4012-BB5A-12EC7E014BA6}" srcOrd="0" destOrd="0" presId="urn:microsoft.com/office/officeart/2005/8/layout/hierarchy3"/>
    <dgm:cxn modelId="{34B943FA-81B9-4DE9-A5AA-621645A29F5B}" type="presOf" srcId="{5EE5B7F2-B35F-49EF-B036-44624422A099}" destId="{924710F3-8707-4251-B8B3-4F83BAC96302}" srcOrd="0" destOrd="0" presId="urn:microsoft.com/office/officeart/2005/8/layout/hierarchy3"/>
    <dgm:cxn modelId="{4B1B8B97-F53E-4729-A675-E530CF2779F6}" type="presOf" srcId="{54464616-8BEB-48EF-88A2-8A0E7CB7353C}" destId="{891CD374-7653-4473-A943-5C35F95A6D10}" srcOrd="0" destOrd="0" presId="urn:microsoft.com/office/officeart/2005/8/layout/hierarchy3"/>
    <dgm:cxn modelId="{323D9BCB-4576-4450-896C-944ED1516001}" type="presOf" srcId="{CE021677-C22C-40AA-B2A6-60D4659796C3}" destId="{715962E4-90EB-4532-958A-84206F723486}" srcOrd="0" destOrd="0" presId="urn:microsoft.com/office/officeart/2005/8/layout/hierarchy3"/>
    <dgm:cxn modelId="{7AFFCCD5-0297-4377-8865-E0D7C4DFAA63}" type="presParOf" srcId="{04941DA0-BF76-411F-A599-E6A87CA2CAD6}" destId="{42342D31-1281-4065-8F8D-8C051036AE4F}" srcOrd="0" destOrd="0" presId="urn:microsoft.com/office/officeart/2005/8/layout/hierarchy3"/>
    <dgm:cxn modelId="{0A654323-9030-4BE6-B93F-BAD9EFD1E98E}" type="presParOf" srcId="{42342D31-1281-4065-8F8D-8C051036AE4F}" destId="{B896457F-EB38-4F5B-AA69-B3088043DC39}" srcOrd="0" destOrd="0" presId="urn:microsoft.com/office/officeart/2005/8/layout/hierarchy3"/>
    <dgm:cxn modelId="{7683358F-A974-4583-B79B-3CA3CAC1EFF4}" type="presParOf" srcId="{B896457F-EB38-4F5B-AA69-B3088043DC39}" destId="{839E720F-358D-47B2-AE9A-6BA3754C6AD9}" srcOrd="0" destOrd="0" presId="urn:microsoft.com/office/officeart/2005/8/layout/hierarchy3"/>
    <dgm:cxn modelId="{29230938-1CBA-4A16-A0D6-24A54BDEDC9D}" type="presParOf" srcId="{B896457F-EB38-4F5B-AA69-B3088043DC39}" destId="{449A32DA-F5B3-4213-B9B8-206AB26EF617}" srcOrd="1" destOrd="0" presId="urn:microsoft.com/office/officeart/2005/8/layout/hierarchy3"/>
    <dgm:cxn modelId="{F7D535B6-0B18-49C0-A884-A466C5D7C6BF}" type="presParOf" srcId="{42342D31-1281-4065-8F8D-8C051036AE4F}" destId="{9F3313FC-42EB-438D-8B5C-399F98A37E22}" srcOrd="1" destOrd="0" presId="urn:microsoft.com/office/officeart/2005/8/layout/hierarchy3"/>
    <dgm:cxn modelId="{9C086AD2-9076-4298-B4A2-384183F32DBB}" type="presParOf" srcId="{9F3313FC-42EB-438D-8B5C-399F98A37E22}" destId="{891CD374-7653-4473-A943-5C35F95A6D10}" srcOrd="0" destOrd="0" presId="urn:microsoft.com/office/officeart/2005/8/layout/hierarchy3"/>
    <dgm:cxn modelId="{80020BB6-57AE-4AF7-AF42-AA361C73EE84}" type="presParOf" srcId="{9F3313FC-42EB-438D-8B5C-399F98A37E22}" destId="{4754250C-65A9-4D6D-AF47-AA4492F701CA}" srcOrd="1" destOrd="0" presId="urn:microsoft.com/office/officeart/2005/8/layout/hierarchy3"/>
    <dgm:cxn modelId="{E1BC2E16-F5C1-43E4-A2BB-CFD915F1CE5B}" type="presParOf" srcId="{9F3313FC-42EB-438D-8B5C-399F98A37E22}" destId="{8BE6C106-4A2B-4012-BB5A-12EC7E014BA6}" srcOrd="2" destOrd="0" presId="urn:microsoft.com/office/officeart/2005/8/layout/hierarchy3"/>
    <dgm:cxn modelId="{B58FC936-B82A-4326-9019-E32E691A8C6B}" type="presParOf" srcId="{9F3313FC-42EB-438D-8B5C-399F98A37E22}" destId="{0D303B74-4572-4571-BBCA-6752EEF0EDEC}" srcOrd="3" destOrd="0" presId="urn:microsoft.com/office/officeart/2005/8/layout/hierarchy3"/>
    <dgm:cxn modelId="{518ABE7E-AEB4-49EB-B956-484FA7B0B508}" type="presParOf" srcId="{9F3313FC-42EB-438D-8B5C-399F98A37E22}" destId="{D79ACCAA-2D89-40EA-A9BF-7A37743DB2CD}" srcOrd="4" destOrd="0" presId="urn:microsoft.com/office/officeart/2005/8/layout/hierarchy3"/>
    <dgm:cxn modelId="{C7F07DC8-DC11-4501-BC13-6508CB3AB392}" type="presParOf" srcId="{9F3313FC-42EB-438D-8B5C-399F98A37E22}" destId="{811630D8-E1E9-4683-BA61-2209AE110D25}" srcOrd="5" destOrd="0" presId="urn:microsoft.com/office/officeart/2005/8/layout/hierarchy3"/>
    <dgm:cxn modelId="{CB269DCF-9B95-4409-8165-D688E4690B7C}" type="presParOf" srcId="{9F3313FC-42EB-438D-8B5C-399F98A37E22}" destId="{DA3F69C2-5B03-4E92-B104-D500CC944047}" srcOrd="6" destOrd="0" presId="urn:microsoft.com/office/officeart/2005/8/layout/hierarchy3"/>
    <dgm:cxn modelId="{F9C5B0BA-62A5-4B52-B501-5C84CB47A0F0}" type="presParOf" srcId="{9F3313FC-42EB-438D-8B5C-399F98A37E22}" destId="{E8183392-B4DC-4E12-9C55-246ECA6EAF07}" srcOrd="7" destOrd="0" presId="urn:microsoft.com/office/officeart/2005/8/layout/hierarchy3"/>
    <dgm:cxn modelId="{01830E5E-D0BB-4A8D-BE31-5CF1FE1E832D}" type="presParOf" srcId="{04941DA0-BF76-411F-A599-E6A87CA2CAD6}" destId="{5BCDE512-7D54-48CA-98ED-68730547734C}" srcOrd="1" destOrd="0" presId="urn:microsoft.com/office/officeart/2005/8/layout/hierarchy3"/>
    <dgm:cxn modelId="{9B202182-4B63-409A-B3EC-5ECEFC627446}" type="presParOf" srcId="{5BCDE512-7D54-48CA-98ED-68730547734C}" destId="{12C2F39B-10AC-4414-A10F-4606096924AD}" srcOrd="0" destOrd="0" presId="urn:microsoft.com/office/officeart/2005/8/layout/hierarchy3"/>
    <dgm:cxn modelId="{BB2A2AD9-76EF-4E61-8722-5DD74BA3470D}" type="presParOf" srcId="{12C2F39B-10AC-4414-A10F-4606096924AD}" destId="{924710F3-8707-4251-B8B3-4F83BAC96302}" srcOrd="0" destOrd="0" presId="urn:microsoft.com/office/officeart/2005/8/layout/hierarchy3"/>
    <dgm:cxn modelId="{450992ED-FE0E-4876-ABF5-6AE687B1540F}" type="presParOf" srcId="{12C2F39B-10AC-4414-A10F-4606096924AD}" destId="{995163D1-E898-4E98-9C74-EBE81BEC7C85}" srcOrd="1" destOrd="0" presId="urn:microsoft.com/office/officeart/2005/8/layout/hierarchy3"/>
    <dgm:cxn modelId="{33A09777-84E3-44D4-B39A-1BDE1B60D305}" type="presParOf" srcId="{5BCDE512-7D54-48CA-98ED-68730547734C}" destId="{B60DAA8E-30CA-4D0F-902B-4C9353210F37}" srcOrd="1" destOrd="0" presId="urn:microsoft.com/office/officeart/2005/8/layout/hierarchy3"/>
    <dgm:cxn modelId="{F36426F2-D071-4B87-A563-FBE560C88A65}" type="presParOf" srcId="{B60DAA8E-30CA-4D0F-902B-4C9353210F37}" destId="{D875A491-1653-4676-AAD1-8150C4E288EB}" srcOrd="0" destOrd="0" presId="urn:microsoft.com/office/officeart/2005/8/layout/hierarchy3"/>
    <dgm:cxn modelId="{B1BA1736-0B9D-4234-84A9-EB22C7EB875F}" type="presParOf" srcId="{B60DAA8E-30CA-4D0F-902B-4C9353210F37}" destId="{7CC6BEDF-E871-4592-83D3-D95D99C51D56}" srcOrd="1" destOrd="0" presId="urn:microsoft.com/office/officeart/2005/8/layout/hierarchy3"/>
    <dgm:cxn modelId="{77785308-8017-4721-9AA6-367F14A479D2}" type="presParOf" srcId="{B60DAA8E-30CA-4D0F-902B-4C9353210F37}" destId="{C19ADF2A-3A56-49F7-8E09-F479EDF707AD}" srcOrd="2" destOrd="0" presId="urn:microsoft.com/office/officeart/2005/8/layout/hierarchy3"/>
    <dgm:cxn modelId="{D25D4A36-08A7-40B1-8C5B-9EB7BD606CE9}" type="presParOf" srcId="{B60DAA8E-30CA-4D0F-902B-4C9353210F37}" destId="{1232D2F3-1295-4533-86B2-02876DBE9C9C}" srcOrd="3" destOrd="0" presId="urn:microsoft.com/office/officeart/2005/8/layout/hierarchy3"/>
    <dgm:cxn modelId="{74CEF2C6-3DBF-48E9-AB09-6659251267EA}" type="presParOf" srcId="{B60DAA8E-30CA-4D0F-902B-4C9353210F37}" destId="{4F827744-59B2-4A08-AF38-7CC9212E34B0}" srcOrd="4" destOrd="0" presId="urn:microsoft.com/office/officeart/2005/8/layout/hierarchy3"/>
    <dgm:cxn modelId="{99B8C4D7-C055-450E-B4D5-0D7DA3CF184F}" type="presParOf" srcId="{B60DAA8E-30CA-4D0F-902B-4C9353210F37}" destId="{A9E84A0A-0BD3-44DE-BA00-6D9BD6F53E51}" srcOrd="5" destOrd="0" presId="urn:microsoft.com/office/officeart/2005/8/layout/hierarchy3"/>
    <dgm:cxn modelId="{A45610C3-C080-4222-81B8-ABD5DBB825E3}" type="presParOf" srcId="{B60DAA8E-30CA-4D0F-902B-4C9353210F37}" destId="{C3642E7C-8075-44DD-846E-CC9B3BCCB5B2}" srcOrd="6" destOrd="0" presId="urn:microsoft.com/office/officeart/2005/8/layout/hierarchy3"/>
    <dgm:cxn modelId="{124D96F4-6E86-46DE-8321-3754FFFD101E}" type="presParOf" srcId="{B60DAA8E-30CA-4D0F-902B-4C9353210F37}" destId="{EC88EF4A-23FF-4F57-81A1-C804E5418D25}" srcOrd="7" destOrd="0" presId="urn:microsoft.com/office/officeart/2005/8/layout/hierarchy3"/>
    <dgm:cxn modelId="{CA23C3FC-0438-41B8-BD29-A02D8A919731}" type="presParOf" srcId="{04941DA0-BF76-411F-A599-E6A87CA2CAD6}" destId="{B8BD060E-A7B7-440B-A671-E0B3B635C814}" srcOrd="2" destOrd="0" presId="urn:microsoft.com/office/officeart/2005/8/layout/hierarchy3"/>
    <dgm:cxn modelId="{CF9278A6-91E7-4911-9C56-162F4E44B126}" type="presParOf" srcId="{B8BD060E-A7B7-440B-A671-E0B3B635C814}" destId="{288BF90E-18A3-4644-B4DC-8C978ECBDB8D}" srcOrd="0" destOrd="0" presId="urn:microsoft.com/office/officeart/2005/8/layout/hierarchy3"/>
    <dgm:cxn modelId="{815AD88F-3708-42CB-AF5E-9FB52A33A54C}" type="presParOf" srcId="{288BF90E-18A3-4644-B4DC-8C978ECBDB8D}" destId="{B7B6B61E-1A44-405E-9BA8-8DB486CB86A2}" srcOrd="0" destOrd="0" presId="urn:microsoft.com/office/officeart/2005/8/layout/hierarchy3"/>
    <dgm:cxn modelId="{E2E6D87A-755E-419A-8662-2536764F46F0}" type="presParOf" srcId="{288BF90E-18A3-4644-B4DC-8C978ECBDB8D}" destId="{AC084448-B507-4EB1-9897-19804162E9FA}" srcOrd="1" destOrd="0" presId="urn:microsoft.com/office/officeart/2005/8/layout/hierarchy3"/>
    <dgm:cxn modelId="{141DF03A-A90A-4426-A29B-B9115F6093F1}" type="presParOf" srcId="{B8BD060E-A7B7-440B-A671-E0B3B635C814}" destId="{AA5898A8-40FF-4854-B1E6-BF26E4356554}" srcOrd="1" destOrd="0" presId="urn:microsoft.com/office/officeart/2005/8/layout/hierarchy3"/>
    <dgm:cxn modelId="{02D131B4-ECCA-41C2-B090-DBB7C4AB0212}" type="presParOf" srcId="{AA5898A8-40FF-4854-B1E6-BF26E4356554}" destId="{7E555467-5047-4A87-89DB-CF7E87D72DBB}" srcOrd="0" destOrd="0" presId="urn:microsoft.com/office/officeart/2005/8/layout/hierarchy3"/>
    <dgm:cxn modelId="{DD30C2A6-D335-4927-8982-BE696A2A3256}" type="presParOf" srcId="{AA5898A8-40FF-4854-B1E6-BF26E4356554}" destId="{C9B4C94D-8B9C-4BD8-AA84-A91C6D2B8F93}" srcOrd="1" destOrd="0" presId="urn:microsoft.com/office/officeart/2005/8/layout/hierarchy3"/>
    <dgm:cxn modelId="{EDED045B-B0C7-4F76-804F-D8243E19F0F2}" type="presParOf" srcId="{AA5898A8-40FF-4854-B1E6-BF26E4356554}" destId="{CC361566-8D8F-4785-8833-80B27EF237F1}" srcOrd="2" destOrd="0" presId="urn:microsoft.com/office/officeart/2005/8/layout/hierarchy3"/>
    <dgm:cxn modelId="{29212CE7-4712-440B-9EC5-7E775309B1FC}" type="presParOf" srcId="{AA5898A8-40FF-4854-B1E6-BF26E4356554}" destId="{9392D252-FC0F-44DD-A4F3-78A59EAB7461}" srcOrd="3" destOrd="0" presId="urn:microsoft.com/office/officeart/2005/8/layout/hierarchy3"/>
    <dgm:cxn modelId="{260F4255-F282-4BC1-8D46-44505F7452E4}" type="presParOf" srcId="{AA5898A8-40FF-4854-B1E6-BF26E4356554}" destId="{6101AA2B-BF4B-4154-BFAA-9B3DBBA4B085}" srcOrd="4" destOrd="0" presId="urn:microsoft.com/office/officeart/2005/8/layout/hierarchy3"/>
    <dgm:cxn modelId="{53CE16EC-199F-4F9A-A180-975426896DE7}" type="presParOf" srcId="{AA5898A8-40FF-4854-B1E6-BF26E4356554}" destId="{8EDE0E3F-701B-474D-9AE6-2E9D1F608C61}" srcOrd="5" destOrd="0" presId="urn:microsoft.com/office/officeart/2005/8/layout/hierarchy3"/>
    <dgm:cxn modelId="{9C357A0E-A33D-4C59-933C-AD26BBAC3011}" type="presParOf" srcId="{AA5898A8-40FF-4854-B1E6-BF26E4356554}" destId="{E83E055F-EF8A-413E-8FA7-CE00F029B9A3}" srcOrd="6" destOrd="0" presId="urn:microsoft.com/office/officeart/2005/8/layout/hierarchy3"/>
    <dgm:cxn modelId="{DAC4A21F-BAF2-4840-B232-5E0972C52CA3}" type="presParOf" srcId="{AA5898A8-40FF-4854-B1E6-BF26E4356554}" destId="{1E15CF08-37F3-41E6-B7CE-B130BD6C5051}" srcOrd="7" destOrd="0" presId="urn:microsoft.com/office/officeart/2005/8/layout/hierarchy3"/>
    <dgm:cxn modelId="{AC672AA4-B959-4BB8-8BF4-F72D76C2F80D}" type="presParOf" srcId="{AA5898A8-40FF-4854-B1E6-BF26E4356554}" destId="{715962E4-90EB-4532-958A-84206F723486}" srcOrd="8" destOrd="0" presId="urn:microsoft.com/office/officeart/2005/8/layout/hierarchy3"/>
    <dgm:cxn modelId="{CAD75BD5-4684-483E-9662-1358ADFFF7C7}" type="presParOf" srcId="{AA5898A8-40FF-4854-B1E6-BF26E4356554}" destId="{A7838977-133B-4166-8C66-0F795A68C3D4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3C271B-2618-456B-88BD-CE810288678C}" type="doc">
      <dgm:prSet loTypeId="urn:microsoft.com/office/officeart/2005/8/layout/pyramid2" loCatId="list" qsTypeId="urn:microsoft.com/office/officeart/2005/8/quickstyle/simple1" qsCatId="simple" csTypeId="urn:microsoft.com/office/officeart/2005/8/colors/colorful5" csCatId="colorful" phldr="1"/>
      <dgm:spPr/>
    </dgm:pt>
    <dgm:pt modelId="{7BBA84DB-3F42-4FDA-9F96-C9CB18AE9D1D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學生學習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B6BC8A82-B3D4-411C-97E0-AFB84D2AE5A3}" type="parTrans" cxnId="{8A95169C-C2F8-4CE1-9691-00ED2986DCED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0020AB86-8ABC-40CC-B1A5-9207CE4606AC}" type="sibTrans" cxnId="{8A95169C-C2F8-4CE1-9691-00ED2986DCED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82AE8BF3-7F62-47FD-B75F-94814BDAF235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教師教學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1CDF8397-9825-4B42-9857-FCBBB3DD3A39}" type="parTrans" cxnId="{88A8B67E-B068-462E-9617-05F9CB00AC73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766ABB54-83D0-4548-B1CC-840F0BCC41E0}" type="sibTrans" cxnId="{88A8B67E-B068-462E-9617-05F9CB00AC73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2766C975-D490-4D62-9875-3DB356F978DA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資源統整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5CA77481-C507-4D75-AE77-79B350EA71B4}" type="parTrans" cxnId="{F125AE47-76E6-484C-ABFD-1A7544F79861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4DAC9CC7-CF70-4384-BEFE-5AEE7F5AEB89}" type="sibTrans" cxnId="{F125AE47-76E6-484C-ABFD-1A7544F79861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F01D54FF-85D9-4DD3-B7CD-EB0983F4AFF6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校園營造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1627E6FA-75C3-4DBE-8B7F-0FAB43D30E9F}" type="parTrans" cxnId="{D8D90AD9-B82D-4B0A-A06D-EDE64C1DB7FD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A94DD196-F516-4B6B-AF04-E00E7F804099}" type="sibTrans" cxnId="{D8D90AD9-B82D-4B0A-A06D-EDE64C1DB7FD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2DE46FBB-8318-4C67-BD70-0C1EB85B0CC8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課程發展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EE89AD0D-0733-4E3E-BC88-2980262C87A7}" type="parTrans" cxnId="{8754434B-B153-4E4E-8F61-9350D0F4895E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0CBE6323-5A26-47D2-9DA9-5B67990FB9D9}" type="sibTrans" cxnId="{8754434B-B153-4E4E-8F61-9350D0F4895E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2769F05D-1343-449C-A0BE-003A382A61E9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行政管理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49658E55-6AFE-471F-B6D4-108EC16350B5}" type="parTrans" cxnId="{3C416D13-633C-45B1-9BED-8B57C142C9C6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B0EDADA4-F285-44CA-8305-864A5DC853DE}" type="sibTrans" cxnId="{3C416D13-633C-45B1-9BED-8B57C142C9C6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8EFD411B-E876-41A2-8C19-B3087674D406}">
      <dgm:prSet phldrT="[文字]" custT="1"/>
      <dgm:spPr/>
      <dgm:t>
        <a:bodyPr/>
        <a:lstStyle/>
        <a:p>
          <a:r>
            <a:rPr lang="zh-TW" altLang="en-US" sz="2000" dirty="0" smtClean="0">
              <a:latin typeface="標楷體" pitchFamily="65" charset="-120"/>
              <a:ea typeface="標楷體" pitchFamily="65" charset="-120"/>
            </a:rPr>
            <a:t>創新實驗</a:t>
          </a:r>
          <a:endParaRPr lang="zh-TW" altLang="en-US" sz="2000" dirty="0">
            <a:latin typeface="標楷體" pitchFamily="65" charset="-120"/>
            <a:ea typeface="標楷體" pitchFamily="65" charset="-120"/>
          </a:endParaRPr>
        </a:p>
      </dgm:t>
    </dgm:pt>
    <dgm:pt modelId="{E58FDF0F-7877-4E80-B263-44DCAE955D71}" type="parTrans" cxnId="{1AE64A3E-89D3-4603-9CED-DE5A6FE10B5F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77D3CE65-7A4E-40E9-AE24-7FCEF5DA87F1}" type="sibTrans" cxnId="{1AE64A3E-89D3-4603-9CED-DE5A6FE10B5F}">
      <dgm:prSet/>
      <dgm:spPr/>
      <dgm:t>
        <a:bodyPr/>
        <a:lstStyle/>
        <a:p>
          <a:endParaRPr lang="zh-TW" altLang="en-US" sz="2000">
            <a:latin typeface="標楷體" pitchFamily="65" charset="-120"/>
            <a:ea typeface="標楷體" pitchFamily="65" charset="-120"/>
          </a:endParaRPr>
        </a:p>
      </dgm:t>
    </dgm:pt>
    <dgm:pt modelId="{21D154F6-1453-4597-BA27-4F460B0F976B}" type="pres">
      <dgm:prSet presAssocID="{5C3C271B-2618-456B-88BD-CE810288678C}" presName="compositeShape" presStyleCnt="0">
        <dgm:presLayoutVars>
          <dgm:dir/>
          <dgm:resizeHandles/>
        </dgm:presLayoutVars>
      </dgm:prSet>
      <dgm:spPr/>
    </dgm:pt>
    <dgm:pt modelId="{BB3D0A65-8279-4659-8389-34995E342539}" type="pres">
      <dgm:prSet presAssocID="{5C3C271B-2618-456B-88BD-CE810288678C}" presName="pyramid" presStyleLbl="node1" presStyleIdx="0" presStyleCnt="1"/>
      <dgm:spPr/>
    </dgm:pt>
    <dgm:pt modelId="{E839701C-553B-4D32-93D5-58EA1EAD99B4}" type="pres">
      <dgm:prSet presAssocID="{5C3C271B-2618-456B-88BD-CE810288678C}" presName="theList" presStyleCnt="0"/>
      <dgm:spPr/>
    </dgm:pt>
    <dgm:pt modelId="{2C1E2EF9-011F-43BF-BEF0-39E2F1BF9599}" type="pres">
      <dgm:prSet presAssocID="{8EFD411B-E876-41A2-8C19-B3087674D406}" presName="aNode" presStyleLbl="fgAcc1" presStyleIdx="0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391A8C9-8537-4BFD-992B-38FD6AD9B46F}" type="pres">
      <dgm:prSet presAssocID="{8EFD411B-E876-41A2-8C19-B3087674D406}" presName="aSpace" presStyleCnt="0"/>
      <dgm:spPr/>
    </dgm:pt>
    <dgm:pt modelId="{0B772A65-67D7-4A75-876C-8E82980ED768}" type="pres">
      <dgm:prSet presAssocID="{7BBA84DB-3F42-4FDA-9F96-C9CB18AE9D1D}" presName="aNode" presStyleLbl="fgAcc1" presStyleIdx="1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F53093-465B-4279-A007-C0B19B0C2F9F}" type="pres">
      <dgm:prSet presAssocID="{7BBA84DB-3F42-4FDA-9F96-C9CB18AE9D1D}" presName="aSpace" presStyleCnt="0"/>
      <dgm:spPr/>
    </dgm:pt>
    <dgm:pt modelId="{F96C86C4-0794-419D-B698-02DB179FD0DA}" type="pres">
      <dgm:prSet presAssocID="{82AE8BF3-7F62-47FD-B75F-94814BDAF235}" presName="aNode" presStyleLbl="fgAcc1" presStyleIdx="2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93CB4B5-FE9F-459F-BF11-F71165FFC31B}" type="pres">
      <dgm:prSet presAssocID="{82AE8BF3-7F62-47FD-B75F-94814BDAF235}" presName="aSpace" presStyleCnt="0"/>
      <dgm:spPr/>
    </dgm:pt>
    <dgm:pt modelId="{3BB7621F-8DE7-44D8-82B3-32B1E9141972}" type="pres">
      <dgm:prSet presAssocID="{2DE46FBB-8318-4C67-BD70-0C1EB85B0CC8}" presName="aNode" presStyleLbl="fgAcc1" presStyleIdx="3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ED4F00-84E8-47EF-A5FB-F340A070323D}" type="pres">
      <dgm:prSet presAssocID="{2DE46FBB-8318-4C67-BD70-0C1EB85B0CC8}" presName="aSpace" presStyleCnt="0"/>
      <dgm:spPr/>
    </dgm:pt>
    <dgm:pt modelId="{FFE9523A-39DE-4E39-B3F9-69F0B59A3C52}" type="pres">
      <dgm:prSet presAssocID="{2769F05D-1343-449C-A0BE-003A382A61E9}" presName="aNode" presStyleLbl="fgAcc1" presStyleIdx="4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17A34CC-00E6-4921-B025-83763604BC3A}" type="pres">
      <dgm:prSet presAssocID="{2769F05D-1343-449C-A0BE-003A382A61E9}" presName="aSpace" presStyleCnt="0"/>
      <dgm:spPr/>
    </dgm:pt>
    <dgm:pt modelId="{2784088A-B7E0-4B6E-B3E3-C235CECC8D61}" type="pres">
      <dgm:prSet presAssocID="{2766C975-D490-4D62-9875-3DB356F978DA}" presName="aNode" presStyleLbl="fgAcc1" presStyleIdx="5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E5C2F63-712D-45C1-8148-C4305467A494}" type="pres">
      <dgm:prSet presAssocID="{2766C975-D490-4D62-9875-3DB356F978DA}" presName="aSpace" presStyleCnt="0"/>
      <dgm:spPr/>
    </dgm:pt>
    <dgm:pt modelId="{7316460E-447B-43E7-ABEC-508C67EF30F7}" type="pres">
      <dgm:prSet presAssocID="{F01D54FF-85D9-4DD3-B7CD-EB0983F4AFF6}" presName="aNode" presStyleLbl="fgAcc1" presStyleIdx="6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9D481D5-3809-4623-9163-329ADA02F69C}" type="pres">
      <dgm:prSet presAssocID="{F01D54FF-85D9-4DD3-B7CD-EB0983F4AFF6}" presName="aSpace" presStyleCnt="0"/>
      <dgm:spPr/>
    </dgm:pt>
  </dgm:ptLst>
  <dgm:cxnLst>
    <dgm:cxn modelId="{AA3ADAE8-6AFF-465E-AD53-5FA203E29934}" type="presOf" srcId="{8EFD411B-E876-41A2-8C19-B3087674D406}" destId="{2C1E2EF9-011F-43BF-BEF0-39E2F1BF9599}" srcOrd="0" destOrd="0" presId="urn:microsoft.com/office/officeart/2005/8/layout/pyramid2"/>
    <dgm:cxn modelId="{DDA11D6D-79D3-4EF0-80C2-221A46B26617}" type="presOf" srcId="{F01D54FF-85D9-4DD3-B7CD-EB0983F4AFF6}" destId="{7316460E-447B-43E7-ABEC-508C67EF30F7}" srcOrd="0" destOrd="0" presId="urn:microsoft.com/office/officeart/2005/8/layout/pyramid2"/>
    <dgm:cxn modelId="{2AB03A34-629D-4262-A296-A3CE879592CF}" type="presOf" srcId="{5C3C271B-2618-456B-88BD-CE810288678C}" destId="{21D154F6-1453-4597-BA27-4F460B0F976B}" srcOrd="0" destOrd="0" presId="urn:microsoft.com/office/officeart/2005/8/layout/pyramid2"/>
    <dgm:cxn modelId="{F125AE47-76E6-484C-ABFD-1A7544F79861}" srcId="{5C3C271B-2618-456B-88BD-CE810288678C}" destId="{2766C975-D490-4D62-9875-3DB356F978DA}" srcOrd="5" destOrd="0" parTransId="{5CA77481-C507-4D75-AE77-79B350EA71B4}" sibTransId="{4DAC9CC7-CF70-4384-BEFE-5AEE7F5AEB89}"/>
    <dgm:cxn modelId="{7221CBF8-0213-4416-83FD-90346247C25E}" type="presOf" srcId="{2766C975-D490-4D62-9875-3DB356F978DA}" destId="{2784088A-B7E0-4B6E-B3E3-C235CECC8D61}" srcOrd="0" destOrd="0" presId="urn:microsoft.com/office/officeart/2005/8/layout/pyramid2"/>
    <dgm:cxn modelId="{3C416D13-633C-45B1-9BED-8B57C142C9C6}" srcId="{5C3C271B-2618-456B-88BD-CE810288678C}" destId="{2769F05D-1343-449C-A0BE-003A382A61E9}" srcOrd="4" destOrd="0" parTransId="{49658E55-6AFE-471F-B6D4-108EC16350B5}" sibTransId="{B0EDADA4-F285-44CA-8305-864A5DC853DE}"/>
    <dgm:cxn modelId="{2277B3D3-B433-498C-9E78-245D637E8B7C}" type="presOf" srcId="{2DE46FBB-8318-4C67-BD70-0C1EB85B0CC8}" destId="{3BB7621F-8DE7-44D8-82B3-32B1E9141972}" srcOrd="0" destOrd="0" presId="urn:microsoft.com/office/officeart/2005/8/layout/pyramid2"/>
    <dgm:cxn modelId="{8754434B-B153-4E4E-8F61-9350D0F4895E}" srcId="{5C3C271B-2618-456B-88BD-CE810288678C}" destId="{2DE46FBB-8318-4C67-BD70-0C1EB85B0CC8}" srcOrd="3" destOrd="0" parTransId="{EE89AD0D-0733-4E3E-BC88-2980262C87A7}" sibTransId="{0CBE6323-5A26-47D2-9DA9-5B67990FB9D9}"/>
    <dgm:cxn modelId="{DD8CFC62-0213-47B1-95F9-A3EEA245C21B}" type="presOf" srcId="{7BBA84DB-3F42-4FDA-9F96-C9CB18AE9D1D}" destId="{0B772A65-67D7-4A75-876C-8E82980ED768}" srcOrd="0" destOrd="0" presId="urn:microsoft.com/office/officeart/2005/8/layout/pyramid2"/>
    <dgm:cxn modelId="{1AE64A3E-89D3-4603-9CED-DE5A6FE10B5F}" srcId="{5C3C271B-2618-456B-88BD-CE810288678C}" destId="{8EFD411B-E876-41A2-8C19-B3087674D406}" srcOrd="0" destOrd="0" parTransId="{E58FDF0F-7877-4E80-B263-44DCAE955D71}" sibTransId="{77D3CE65-7A4E-40E9-AE24-7FCEF5DA87F1}"/>
    <dgm:cxn modelId="{D8D90AD9-B82D-4B0A-A06D-EDE64C1DB7FD}" srcId="{5C3C271B-2618-456B-88BD-CE810288678C}" destId="{F01D54FF-85D9-4DD3-B7CD-EB0983F4AFF6}" srcOrd="6" destOrd="0" parTransId="{1627E6FA-75C3-4DBE-8B7F-0FAB43D30E9F}" sibTransId="{A94DD196-F516-4B6B-AF04-E00E7F804099}"/>
    <dgm:cxn modelId="{E0087558-68DF-438C-A9C3-B3FC3C7ABFA8}" type="presOf" srcId="{2769F05D-1343-449C-A0BE-003A382A61E9}" destId="{FFE9523A-39DE-4E39-B3F9-69F0B59A3C52}" srcOrd="0" destOrd="0" presId="urn:microsoft.com/office/officeart/2005/8/layout/pyramid2"/>
    <dgm:cxn modelId="{D742B327-F2C4-4599-ABD7-2F3BDE6DC21C}" type="presOf" srcId="{82AE8BF3-7F62-47FD-B75F-94814BDAF235}" destId="{F96C86C4-0794-419D-B698-02DB179FD0DA}" srcOrd="0" destOrd="0" presId="urn:microsoft.com/office/officeart/2005/8/layout/pyramid2"/>
    <dgm:cxn modelId="{8A95169C-C2F8-4CE1-9691-00ED2986DCED}" srcId="{5C3C271B-2618-456B-88BD-CE810288678C}" destId="{7BBA84DB-3F42-4FDA-9F96-C9CB18AE9D1D}" srcOrd="1" destOrd="0" parTransId="{B6BC8A82-B3D4-411C-97E0-AFB84D2AE5A3}" sibTransId="{0020AB86-8ABC-40CC-B1A5-9207CE4606AC}"/>
    <dgm:cxn modelId="{88A8B67E-B068-462E-9617-05F9CB00AC73}" srcId="{5C3C271B-2618-456B-88BD-CE810288678C}" destId="{82AE8BF3-7F62-47FD-B75F-94814BDAF235}" srcOrd="2" destOrd="0" parTransId="{1CDF8397-9825-4B42-9857-FCBBB3DD3A39}" sibTransId="{766ABB54-83D0-4548-B1CC-840F0BCC41E0}"/>
    <dgm:cxn modelId="{7A5C581C-DA9D-4D39-B62B-4B7E76EA457B}" type="presParOf" srcId="{21D154F6-1453-4597-BA27-4F460B0F976B}" destId="{BB3D0A65-8279-4659-8389-34995E342539}" srcOrd="0" destOrd="0" presId="urn:microsoft.com/office/officeart/2005/8/layout/pyramid2"/>
    <dgm:cxn modelId="{336D3F29-56F1-45EE-8BA7-3845D4DE5E0D}" type="presParOf" srcId="{21D154F6-1453-4597-BA27-4F460B0F976B}" destId="{E839701C-553B-4D32-93D5-58EA1EAD99B4}" srcOrd="1" destOrd="0" presId="urn:microsoft.com/office/officeart/2005/8/layout/pyramid2"/>
    <dgm:cxn modelId="{E73D33E7-6CA2-4C70-992C-88DC15642339}" type="presParOf" srcId="{E839701C-553B-4D32-93D5-58EA1EAD99B4}" destId="{2C1E2EF9-011F-43BF-BEF0-39E2F1BF9599}" srcOrd="0" destOrd="0" presId="urn:microsoft.com/office/officeart/2005/8/layout/pyramid2"/>
    <dgm:cxn modelId="{AABCA5CD-618F-4EDB-BA3C-E53A5F6DB958}" type="presParOf" srcId="{E839701C-553B-4D32-93D5-58EA1EAD99B4}" destId="{9391A8C9-8537-4BFD-992B-38FD6AD9B46F}" srcOrd="1" destOrd="0" presId="urn:microsoft.com/office/officeart/2005/8/layout/pyramid2"/>
    <dgm:cxn modelId="{63B05015-2A99-4A12-BCFF-490350B47FD4}" type="presParOf" srcId="{E839701C-553B-4D32-93D5-58EA1EAD99B4}" destId="{0B772A65-67D7-4A75-876C-8E82980ED768}" srcOrd="2" destOrd="0" presId="urn:microsoft.com/office/officeart/2005/8/layout/pyramid2"/>
    <dgm:cxn modelId="{ADBF78A3-769D-4FF3-A28D-7580BBD39200}" type="presParOf" srcId="{E839701C-553B-4D32-93D5-58EA1EAD99B4}" destId="{9CF53093-465B-4279-A007-C0B19B0C2F9F}" srcOrd="3" destOrd="0" presId="urn:microsoft.com/office/officeart/2005/8/layout/pyramid2"/>
    <dgm:cxn modelId="{643B85EA-FA86-4EFA-AA50-7422A3712313}" type="presParOf" srcId="{E839701C-553B-4D32-93D5-58EA1EAD99B4}" destId="{F96C86C4-0794-419D-B698-02DB179FD0DA}" srcOrd="4" destOrd="0" presId="urn:microsoft.com/office/officeart/2005/8/layout/pyramid2"/>
    <dgm:cxn modelId="{9A9C7116-0F99-4CDA-ABC7-B0EF8DF5464F}" type="presParOf" srcId="{E839701C-553B-4D32-93D5-58EA1EAD99B4}" destId="{793CB4B5-FE9F-459F-BF11-F71165FFC31B}" srcOrd="5" destOrd="0" presId="urn:microsoft.com/office/officeart/2005/8/layout/pyramid2"/>
    <dgm:cxn modelId="{FD4A9E11-EC06-4C9B-BC1C-607CAD849521}" type="presParOf" srcId="{E839701C-553B-4D32-93D5-58EA1EAD99B4}" destId="{3BB7621F-8DE7-44D8-82B3-32B1E9141972}" srcOrd="6" destOrd="0" presId="urn:microsoft.com/office/officeart/2005/8/layout/pyramid2"/>
    <dgm:cxn modelId="{D9E07B7E-C25D-4D1A-BBF1-909D4B98C0EF}" type="presParOf" srcId="{E839701C-553B-4D32-93D5-58EA1EAD99B4}" destId="{EDED4F00-84E8-47EF-A5FB-F340A070323D}" srcOrd="7" destOrd="0" presId="urn:microsoft.com/office/officeart/2005/8/layout/pyramid2"/>
    <dgm:cxn modelId="{1F116D50-AE2F-4214-9AB0-888042A3C907}" type="presParOf" srcId="{E839701C-553B-4D32-93D5-58EA1EAD99B4}" destId="{FFE9523A-39DE-4E39-B3F9-69F0B59A3C52}" srcOrd="8" destOrd="0" presId="urn:microsoft.com/office/officeart/2005/8/layout/pyramid2"/>
    <dgm:cxn modelId="{86D6BB6F-0C7C-4BA6-8568-1C07AEEFA759}" type="presParOf" srcId="{E839701C-553B-4D32-93D5-58EA1EAD99B4}" destId="{817A34CC-00E6-4921-B025-83763604BC3A}" srcOrd="9" destOrd="0" presId="urn:microsoft.com/office/officeart/2005/8/layout/pyramid2"/>
    <dgm:cxn modelId="{2B5EFE33-E422-462D-932D-FEA454A1990D}" type="presParOf" srcId="{E839701C-553B-4D32-93D5-58EA1EAD99B4}" destId="{2784088A-B7E0-4B6E-B3E3-C235CECC8D61}" srcOrd="10" destOrd="0" presId="urn:microsoft.com/office/officeart/2005/8/layout/pyramid2"/>
    <dgm:cxn modelId="{BB64AE2D-55FA-4F80-ABBC-CE795FE0BF7C}" type="presParOf" srcId="{E839701C-553B-4D32-93D5-58EA1EAD99B4}" destId="{0E5C2F63-712D-45C1-8148-C4305467A494}" srcOrd="11" destOrd="0" presId="urn:microsoft.com/office/officeart/2005/8/layout/pyramid2"/>
    <dgm:cxn modelId="{474AF5C3-4923-42A7-9C12-D03F8BF4E6EA}" type="presParOf" srcId="{E839701C-553B-4D32-93D5-58EA1EAD99B4}" destId="{7316460E-447B-43E7-ABEC-508C67EF30F7}" srcOrd="12" destOrd="0" presId="urn:microsoft.com/office/officeart/2005/8/layout/pyramid2"/>
    <dgm:cxn modelId="{00D1986A-961E-40F2-BE15-F086B21E0974}" type="presParOf" srcId="{E839701C-553B-4D32-93D5-58EA1EAD99B4}" destId="{F9D481D5-3809-4623-9163-329ADA02F69C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B3A1D65-1DC3-4C6D-A501-F6658FDD4181}" type="doc">
      <dgm:prSet loTypeId="urn:microsoft.com/office/officeart/2005/8/layout/hierarchy3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F12EECA5-E5C8-47B4-81FF-0C13F4CC8255}">
      <dgm:prSet phldrT="[文字]"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教務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62414091-069E-4AC2-B959-B81646EDA4F8}" type="parTrans" cxnId="{3350D224-D5D4-4528-AFA6-28E240F86471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54F41633-6D3E-4FB6-9106-321D41DC2334}" type="sibTrans" cxnId="{3350D224-D5D4-4528-AFA6-28E240F86471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39AF327B-48AE-455E-956C-AFE3B316C676}">
      <dgm:prSet phldrT="[文字]"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雙語教育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6C83225B-2E24-4D87-987C-228FC133349D}" type="parTrans" cxnId="{6CA9588E-00D4-4452-9F28-407A34BBC060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78BFB33B-CE96-4EA4-A86E-014F4B443284}" type="sibTrans" cxnId="{6CA9588E-00D4-4452-9F28-407A34BBC060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FC00511F-70FE-4620-AC97-79C075EFE372}">
      <dgm:prSet phldrT="[文字]"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新課綱</a:t>
          </a:r>
          <a:endParaRPr lang="en-US" altLang="zh-TW" dirty="0" smtClean="0">
            <a:latin typeface="標楷體" pitchFamily="65" charset="-120"/>
            <a:ea typeface="標楷體" pitchFamily="65" charset="-120"/>
          </a:endParaRPr>
        </a:p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彈性學習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37B243E0-5DE1-4859-A973-6B1E38E55D78}" type="parTrans" cxnId="{3373E876-534A-4FDA-8C77-848C9F383D9A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036DEF4D-099F-42E5-BF8B-3D41D2B81D33}" type="sibTrans" cxnId="{3373E876-534A-4FDA-8C77-848C9F383D9A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B99415EE-5927-443F-9031-9DA50443C294}">
      <dgm:prSet phldrT="[文字]"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學務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A16A64C6-42EB-4D2A-953D-C5EFC3AEB5FF}" type="parTrans" cxnId="{85D88C85-7D72-4A2D-AA1F-4E5732650DDF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BF8F5DAA-3356-4C7C-B460-8EF8B2F33099}" type="sibTrans" cxnId="{85D88C85-7D72-4A2D-AA1F-4E5732650DDF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BC75D819-0624-47BC-85B8-BEB8EA1672F8}">
      <dgm:prSet phldrT="[文字]"/>
      <dgm:spPr/>
      <dgm:t>
        <a:bodyPr/>
        <a:lstStyle/>
        <a:p>
          <a:r>
            <a:rPr lang="en-US" altLang="zh-TW" dirty="0" smtClean="0">
              <a:latin typeface="標楷體" pitchFamily="65" charset="-120"/>
              <a:ea typeface="標楷體" pitchFamily="65" charset="-120"/>
            </a:rPr>
            <a:t>50</a:t>
          </a:r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周年校慶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84BBB2D1-CF09-484B-8FD4-0411996D5767}" type="parTrans" cxnId="{90C750FD-533D-4CDA-8B87-D08FBD56ADB9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BE0A34C1-9123-4F57-9A28-25597319EFA4}" type="sibTrans" cxnId="{90C750FD-533D-4CDA-8B87-D08FBD56ADB9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0068DDF8-12A9-428D-B60D-178DB7B59D5B}">
      <dgm:prSet phldrT="[文字]"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學生活動</a:t>
          </a:r>
          <a:endParaRPr lang="en-US" altLang="zh-TW" dirty="0" smtClean="0">
            <a:latin typeface="標楷體" pitchFamily="65" charset="-120"/>
            <a:ea typeface="標楷體" pitchFamily="65" charset="-120"/>
          </a:endParaRPr>
        </a:p>
      </dgm:t>
    </dgm:pt>
    <dgm:pt modelId="{AB619452-AA0A-4519-8F58-695B23BA9552}" type="parTrans" cxnId="{B2ED8E9D-FADA-4C52-9D25-26E8A7E464FE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6F7D90F7-9FF9-4B06-B51F-107A741613CD}" type="sibTrans" cxnId="{B2ED8E9D-FADA-4C52-9D25-26E8A7E464FE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4FA2582B-A7FD-4C0B-A1AB-8EE76B12DE8C}">
      <dgm:prSet phldrT="[文字]"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總務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44D9FDFA-6045-40EA-AD64-FC342C9D9EAB}" type="parTrans" cxnId="{076FAB67-CC3F-402D-A613-E2C0261FAFD2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0764C20D-F8B7-456A-9B21-7954F337F219}" type="sibTrans" cxnId="{076FAB67-CC3F-402D-A613-E2C0261FAFD2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ABB08F2F-54A7-4870-B4D4-39A7FF8FE7F6}">
      <dgm:prSet phldrT="[文字]"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輔導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3EE23866-94A2-41ED-A1D5-D5C8A4395E28}" type="parTrans" cxnId="{B9A3C8DC-5BF0-4927-B076-B63638BFAEF4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43A1C750-C045-48DC-9F43-C4844CA4E5FD}" type="sibTrans" cxnId="{B9A3C8DC-5BF0-4927-B076-B63638BFAEF4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BE0C595E-FBEC-47BD-AB3F-A2444E929C02}">
      <dgm:prSet phldrT="[文字]"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優質化</a:t>
          </a:r>
          <a:endParaRPr lang="en-US" altLang="zh-TW" dirty="0" smtClean="0">
            <a:latin typeface="標楷體" pitchFamily="65" charset="-120"/>
            <a:ea typeface="標楷體" pitchFamily="65" charset="-120"/>
          </a:endParaRPr>
        </a:p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工程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AC198A00-F304-4EFE-89D7-2C05FA6F1464}" type="parTrans" cxnId="{B3C78E38-A1BC-434E-9135-FCA8BE568C38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70978D42-7DD5-4CA0-895F-1EACEA46AEDB}" type="sibTrans" cxnId="{B3C78E38-A1BC-434E-9135-FCA8BE568C38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27505DF9-9F00-47F2-8E5E-5E3A24FEDD9C}">
      <dgm:prSet phldrT="[文字]"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幼兒園</a:t>
          </a:r>
          <a:endParaRPr lang="en-US" altLang="zh-TW" dirty="0" smtClean="0">
            <a:latin typeface="標楷體" pitchFamily="65" charset="-120"/>
            <a:ea typeface="標楷體" pitchFamily="65" charset="-120"/>
          </a:endParaRPr>
        </a:p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增班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E20FD8EA-37FE-495F-9CF6-5C51F73936D9}" type="parTrans" cxnId="{87C42884-7F8E-4995-BF70-545B0E37D277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C67824FF-D2B2-4B37-BB54-1140A2B689AF}" type="sibTrans" cxnId="{87C42884-7F8E-4995-BF70-545B0E37D277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5E8AA5EF-7A0B-4D90-B751-CF47B4EBB3DD}">
      <dgm:prSet phldrT="[文字]"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招生活動</a:t>
          </a:r>
          <a:r>
            <a:rPr lang="en-US" altLang="zh-TW" dirty="0" smtClean="0">
              <a:latin typeface="標楷體" pitchFamily="65" charset="-120"/>
              <a:ea typeface="標楷體" pitchFamily="65" charset="-120"/>
            </a:rPr>
            <a:t>	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AB9B8DD1-6FB4-4876-91CC-86D0C1BD7E29}" type="parTrans" cxnId="{E085075D-49B3-42A7-8FE2-B7C0AF6BB0F7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4785F5CC-71CA-4E05-BAF7-CD68F12B4AF5}" type="sibTrans" cxnId="{E085075D-49B3-42A7-8FE2-B7C0AF6BB0F7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862FDB03-D1AD-4696-A3D3-A69C26CF4FE3}">
      <dgm:prSet phldrT="[文字]"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校友連結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1317E632-0254-4813-8EB4-503119F20E47}" type="parTrans" cxnId="{9E49F829-6262-44D4-A4FF-52DC05CDC36A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B51963AD-A8E9-463C-9932-351DCA48A1C6}" type="sibTrans" cxnId="{9E49F829-6262-44D4-A4FF-52DC05CDC36A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81F96E50-E2E3-4CA8-9EEF-7134792798A5}">
      <dgm:prSet phldrT="[文字]"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校園環境</a:t>
          </a:r>
          <a:endParaRPr lang="en-US" altLang="zh-TW" dirty="0" smtClean="0">
            <a:latin typeface="標楷體" pitchFamily="65" charset="-120"/>
            <a:ea typeface="標楷體" pitchFamily="65" charset="-120"/>
          </a:endParaRPr>
        </a:p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維護與</a:t>
          </a:r>
          <a:r>
            <a:rPr lang="zh-TW" altLang="en-US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教育</a:t>
          </a:r>
          <a:endParaRPr lang="zh-TW" altLang="en-US" b="1" dirty="0">
            <a:solidFill>
              <a:srgbClr val="FF0000"/>
            </a:solidFill>
            <a:latin typeface="標楷體" pitchFamily="65" charset="-120"/>
            <a:ea typeface="標楷體" pitchFamily="65" charset="-120"/>
          </a:endParaRPr>
        </a:p>
      </dgm:t>
    </dgm:pt>
    <dgm:pt modelId="{34BD387D-279E-47DE-9918-2BE55EC2E3FD}" type="parTrans" cxnId="{FAE99D36-2B09-4E73-87BA-4F14D74BD130}">
      <dgm:prSet/>
      <dgm:spPr/>
      <dgm:t>
        <a:bodyPr/>
        <a:lstStyle/>
        <a:p>
          <a:endParaRPr lang="zh-TW" altLang="en-US"/>
        </a:p>
      </dgm:t>
    </dgm:pt>
    <dgm:pt modelId="{7A3E388B-AD71-4BAB-BA4D-EF011EE0ACC0}" type="sibTrans" cxnId="{FAE99D36-2B09-4E73-87BA-4F14D74BD130}">
      <dgm:prSet/>
      <dgm:spPr/>
      <dgm:t>
        <a:bodyPr/>
        <a:lstStyle/>
        <a:p>
          <a:endParaRPr lang="zh-TW" altLang="en-US"/>
        </a:p>
      </dgm:t>
    </dgm:pt>
    <dgm:pt modelId="{EDA90E8A-C56A-4787-A8F2-529666735C89}">
      <dgm:prSet phldrT="[文字]"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國際教育</a:t>
          </a:r>
          <a:endParaRPr lang="en-US" altLang="zh-TW" dirty="0" smtClean="0">
            <a:latin typeface="標楷體" pitchFamily="65" charset="-120"/>
            <a:ea typeface="標楷體" pitchFamily="65" charset="-120"/>
          </a:endParaRPr>
        </a:p>
      </dgm:t>
    </dgm:pt>
    <dgm:pt modelId="{82E5141F-8B77-43CA-AB9D-A0BFB213C279}" type="parTrans" cxnId="{B2F14F42-07C3-4500-8C46-99555CCC7968}">
      <dgm:prSet/>
      <dgm:spPr/>
      <dgm:t>
        <a:bodyPr/>
        <a:lstStyle/>
        <a:p>
          <a:endParaRPr lang="zh-TW" altLang="en-US"/>
        </a:p>
      </dgm:t>
    </dgm:pt>
    <dgm:pt modelId="{BFE9169A-CC33-4C39-AC33-8B28F6E150A4}" type="sibTrans" cxnId="{B2F14F42-07C3-4500-8C46-99555CCC7968}">
      <dgm:prSet/>
      <dgm:spPr/>
      <dgm:t>
        <a:bodyPr/>
        <a:lstStyle/>
        <a:p>
          <a:endParaRPr lang="zh-TW" altLang="en-US"/>
        </a:p>
      </dgm:t>
    </dgm:pt>
    <dgm:pt modelId="{BC2EE213-814B-4D20-BD86-258EFA0CC9B1}">
      <dgm:prSet phldrT="[文字]"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升學成績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F60074A2-E4F9-4DDD-A1FE-CC79F37F1448}" type="parTrans" cxnId="{5E5D9B8D-0835-4933-96D0-5F2A442A83C7}">
      <dgm:prSet/>
      <dgm:spPr/>
      <dgm:t>
        <a:bodyPr/>
        <a:lstStyle/>
        <a:p>
          <a:endParaRPr lang="zh-TW" altLang="en-US"/>
        </a:p>
      </dgm:t>
    </dgm:pt>
    <dgm:pt modelId="{2C9F16D4-46C2-4044-8951-7CB1B2805415}" type="sibTrans" cxnId="{5E5D9B8D-0835-4933-96D0-5F2A442A83C7}">
      <dgm:prSet/>
      <dgm:spPr/>
      <dgm:t>
        <a:bodyPr/>
        <a:lstStyle/>
        <a:p>
          <a:endParaRPr lang="zh-TW" altLang="en-US"/>
        </a:p>
      </dgm:t>
    </dgm:pt>
    <dgm:pt modelId="{989AA19B-6103-4AD5-A043-22E2625A3D8F}" type="pres">
      <dgm:prSet presAssocID="{FB3A1D65-1DC3-4C6D-A501-F6658FDD418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41B6926-FA2C-4028-90C5-70C9F29D2D4F}" type="pres">
      <dgm:prSet presAssocID="{F12EECA5-E5C8-47B4-81FF-0C13F4CC8255}" presName="root" presStyleCnt="0"/>
      <dgm:spPr/>
    </dgm:pt>
    <dgm:pt modelId="{AA0C05E0-224C-46F7-8F67-982EC564FC4B}" type="pres">
      <dgm:prSet presAssocID="{F12EECA5-E5C8-47B4-81FF-0C13F4CC8255}" presName="rootComposite" presStyleCnt="0"/>
      <dgm:spPr/>
    </dgm:pt>
    <dgm:pt modelId="{5581333A-CB9B-48BB-A231-9C307FCB51CE}" type="pres">
      <dgm:prSet presAssocID="{F12EECA5-E5C8-47B4-81FF-0C13F4CC8255}" presName="rootText" presStyleLbl="node1" presStyleIdx="0" presStyleCnt="4"/>
      <dgm:spPr/>
      <dgm:t>
        <a:bodyPr/>
        <a:lstStyle/>
        <a:p>
          <a:endParaRPr lang="zh-TW" altLang="en-US"/>
        </a:p>
      </dgm:t>
    </dgm:pt>
    <dgm:pt modelId="{93AA06BA-A008-4D53-BD96-F06EC60CF8D3}" type="pres">
      <dgm:prSet presAssocID="{F12EECA5-E5C8-47B4-81FF-0C13F4CC8255}" presName="rootConnector" presStyleLbl="node1" presStyleIdx="0" presStyleCnt="4"/>
      <dgm:spPr/>
      <dgm:t>
        <a:bodyPr/>
        <a:lstStyle/>
        <a:p>
          <a:endParaRPr lang="zh-TW" altLang="en-US"/>
        </a:p>
      </dgm:t>
    </dgm:pt>
    <dgm:pt modelId="{A2E56374-0B67-4753-8E65-A0A8D9C335BF}" type="pres">
      <dgm:prSet presAssocID="{F12EECA5-E5C8-47B4-81FF-0C13F4CC8255}" presName="childShape" presStyleCnt="0"/>
      <dgm:spPr/>
    </dgm:pt>
    <dgm:pt modelId="{3ADD042B-1A92-44D9-841A-B095E4C3B099}" type="pres">
      <dgm:prSet presAssocID="{6C83225B-2E24-4D87-987C-228FC133349D}" presName="Name13" presStyleLbl="parChTrans1D2" presStyleIdx="0" presStyleCnt="11"/>
      <dgm:spPr/>
      <dgm:t>
        <a:bodyPr/>
        <a:lstStyle/>
        <a:p>
          <a:endParaRPr lang="zh-TW" altLang="en-US"/>
        </a:p>
      </dgm:t>
    </dgm:pt>
    <dgm:pt modelId="{F11C0202-4BD8-4DAA-8DA3-C807CD883C29}" type="pres">
      <dgm:prSet presAssocID="{39AF327B-48AE-455E-956C-AFE3B316C676}" presName="childText" presStyleLbl="bgAcc1" presStyleIdx="0" presStyleCnt="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96A22DB-126D-4855-A403-1F1943641F39}" type="pres">
      <dgm:prSet presAssocID="{37B243E0-5DE1-4859-A973-6B1E38E55D78}" presName="Name13" presStyleLbl="parChTrans1D2" presStyleIdx="1" presStyleCnt="11"/>
      <dgm:spPr/>
      <dgm:t>
        <a:bodyPr/>
        <a:lstStyle/>
        <a:p>
          <a:endParaRPr lang="zh-TW" altLang="en-US"/>
        </a:p>
      </dgm:t>
    </dgm:pt>
    <dgm:pt modelId="{75ED2E08-1B24-4719-93FD-A4C8DC73EDEA}" type="pres">
      <dgm:prSet presAssocID="{FC00511F-70FE-4620-AC97-79C075EFE372}" presName="childText" presStyleLbl="bgAcc1" presStyleIdx="1" presStyleCnt="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B77A000-C3E2-4CDA-A3AD-AC64170205D2}" type="pres">
      <dgm:prSet presAssocID="{F60074A2-E4F9-4DDD-A1FE-CC79F37F1448}" presName="Name13" presStyleLbl="parChTrans1D2" presStyleIdx="2" presStyleCnt="11"/>
      <dgm:spPr/>
      <dgm:t>
        <a:bodyPr/>
        <a:lstStyle/>
        <a:p>
          <a:endParaRPr lang="zh-TW" altLang="en-US"/>
        </a:p>
      </dgm:t>
    </dgm:pt>
    <dgm:pt modelId="{692BDF11-CCB0-4780-BC09-2261FA035963}" type="pres">
      <dgm:prSet presAssocID="{BC2EE213-814B-4D20-BD86-258EFA0CC9B1}" presName="childText" presStyleLbl="bgAcc1" presStyleIdx="2" presStyleCnt="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585E90A-1E77-4CD6-9D2B-06AFD59DA23A}" type="pres">
      <dgm:prSet presAssocID="{B99415EE-5927-443F-9031-9DA50443C294}" presName="root" presStyleCnt="0"/>
      <dgm:spPr/>
    </dgm:pt>
    <dgm:pt modelId="{FB0AB3BF-1810-470B-AFC1-B1DCF9C43974}" type="pres">
      <dgm:prSet presAssocID="{B99415EE-5927-443F-9031-9DA50443C294}" presName="rootComposite" presStyleCnt="0"/>
      <dgm:spPr/>
    </dgm:pt>
    <dgm:pt modelId="{3DDA7B27-E6FE-47EF-B58C-2D4BC2B67FD8}" type="pres">
      <dgm:prSet presAssocID="{B99415EE-5927-443F-9031-9DA50443C294}" presName="rootText" presStyleLbl="node1" presStyleIdx="1" presStyleCnt="4"/>
      <dgm:spPr/>
      <dgm:t>
        <a:bodyPr/>
        <a:lstStyle/>
        <a:p>
          <a:endParaRPr lang="zh-TW" altLang="en-US"/>
        </a:p>
      </dgm:t>
    </dgm:pt>
    <dgm:pt modelId="{8D11D3D9-3D1B-4B99-8C1B-EE220DDDD42F}" type="pres">
      <dgm:prSet presAssocID="{B99415EE-5927-443F-9031-9DA50443C294}" presName="rootConnector" presStyleLbl="node1" presStyleIdx="1" presStyleCnt="4"/>
      <dgm:spPr/>
      <dgm:t>
        <a:bodyPr/>
        <a:lstStyle/>
        <a:p>
          <a:endParaRPr lang="zh-TW" altLang="en-US"/>
        </a:p>
      </dgm:t>
    </dgm:pt>
    <dgm:pt modelId="{F708AF25-8A47-44E8-94F2-6A63B40AD268}" type="pres">
      <dgm:prSet presAssocID="{B99415EE-5927-443F-9031-9DA50443C294}" presName="childShape" presStyleCnt="0"/>
      <dgm:spPr/>
    </dgm:pt>
    <dgm:pt modelId="{DB4DF8B4-5506-4DC4-BC2D-53506F62F29C}" type="pres">
      <dgm:prSet presAssocID="{84BBB2D1-CF09-484B-8FD4-0411996D5767}" presName="Name13" presStyleLbl="parChTrans1D2" presStyleIdx="3" presStyleCnt="11"/>
      <dgm:spPr/>
      <dgm:t>
        <a:bodyPr/>
        <a:lstStyle/>
        <a:p>
          <a:endParaRPr lang="zh-TW" altLang="en-US"/>
        </a:p>
      </dgm:t>
    </dgm:pt>
    <dgm:pt modelId="{717A895C-7FD0-4A6F-9DC1-A2E32178C75F}" type="pres">
      <dgm:prSet presAssocID="{BC75D819-0624-47BC-85B8-BEB8EA1672F8}" presName="childText" presStyleLbl="bgAcc1" presStyleIdx="3" presStyleCnt="11" custScaleX="11046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EE51BEE-5E0D-4A27-8C58-04DA3FDC1B1C}" type="pres">
      <dgm:prSet presAssocID="{AB619452-AA0A-4519-8F58-695B23BA9552}" presName="Name13" presStyleLbl="parChTrans1D2" presStyleIdx="4" presStyleCnt="11"/>
      <dgm:spPr/>
      <dgm:t>
        <a:bodyPr/>
        <a:lstStyle/>
        <a:p>
          <a:endParaRPr lang="zh-TW" altLang="en-US"/>
        </a:p>
      </dgm:t>
    </dgm:pt>
    <dgm:pt modelId="{E99013CC-7382-4854-B1D9-C0B08C20824C}" type="pres">
      <dgm:prSet presAssocID="{0068DDF8-12A9-428D-B60D-178DB7B59D5B}" presName="childText" presStyleLbl="bgAcc1" presStyleIdx="4" presStyleCnt="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2D1EE89-DEF4-4441-B573-52D11B212458}" type="pres">
      <dgm:prSet presAssocID="{82E5141F-8B77-43CA-AB9D-A0BFB213C279}" presName="Name13" presStyleLbl="parChTrans1D2" presStyleIdx="5" presStyleCnt="11"/>
      <dgm:spPr/>
      <dgm:t>
        <a:bodyPr/>
        <a:lstStyle/>
        <a:p>
          <a:endParaRPr lang="zh-TW" altLang="en-US"/>
        </a:p>
      </dgm:t>
    </dgm:pt>
    <dgm:pt modelId="{629CF1FD-B695-4868-B624-9CE95DEE16F8}" type="pres">
      <dgm:prSet presAssocID="{EDA90E8A-C56A-4787-A8F2-529666735C89}" presName="childText" presStyleLbl="bgAcc1" presStyleIdx="5" presStyleCnt="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EAF2D8B-B30D-4585-97AC-B4DF8169AE56}" type="pres">
      <dgm:prSet presAssocID="{4FA2582B-A7FD-4C0B-A1AB-8EE76B12DE8C}" presName="root" presStyleCnt="0"/>
      <dgm:spPr/>
    </dgm:pt>
    <dgm:pt modelId="{98C27206-9FA5-4073-9721-29F10A054DCA}" type="pres">
      <dgm:prSet presAssocID="{4FA2582B-A7FD-4C0B-A1AB-8EE76B12DE8C}" presName="rootComposite" presStyleCnt="0"/>
      <dgm:spPr/>
    </dgm:pt>
    <dgm:pt modelId="{DF19A8CC-121C-442F-97D0-CE7E80A7F56F}" type="pres">
      <dgm:prSet presAssocID="{4FA2582B-A7FD-4C0B-A1AB-8EE76B12DE8C}" presName="rootText" presStyleLbl="node1" presStyleIdx="2" presStyleCnt="4"/>
      <dgm:spPr/>
      <dgm:t>
        <a:bodyPr/>
        <a:lstStyle/>
        <a:p>
          <a:endParaRPr lang="zh-TW" altLang="en-US"/>
        </a:p>
      </dgm:t>
    </dgm:pt>
    <dgm:pt modelId="{97C2FC5E-AAAF-4D94-8407-45147D7EECE7}" type="pres">
      <dgm:prSet presAssocID="{4FA2582B-A7FD-4C0B-A1AB-8EE76B12DE8C}" presName="rootConnector" presStyleLbl="node1" presStyleIdx="2" presStyleCnt="4"/>
      <dgm:spPr/>
      <dgm:t>
        <a:bodyPr/>
        <a:lstStyle/>
        <a:p>
          <a:endParaRPr lang="zh-TW" altLang="en-US"/>
        </a:p>
      </dgm:t>
    </dgm:pt>
    <dgm:pt modelId="{5C140DCF-AA42-4DE9-91A5-A95AFCFC0358}" type="pres">
      <dgm:prSet presAssocID="{4FA2582B-A7FD-4C0B-A1AB-8EE76B12DE8C}" presName="childShape" presStyleCnt="0"/>
      <dgm:spPr/>
    </dgm:pt>
    <dgm:pt modelId="{0BBD8D74-64EA-428E-B0BF-8ABE7DFD52C6}" type="pres">
      <dgm:prSet presAssocID="{AC198A00-F304-4EFE-89D7-2C05FA6F1464}" presName="Name13" presStyleLbl="parChTrans1D2" presStyleIdx="6" presStyleCnt="11"/>
      <dgm:spPr/>
      <dgm:t>
        <a:bodyPr/>
        <a:lstStyle/>
        <a:p>
          <a:endParaRPr lang="zh-TW" altLang="en-US"/>
        </a:p>
      </dgm:t>
    </dgm:pt>
    <dgm:pt modelId="{3418BBC3-0177-47AE-966D-978D66A20381}" type="pres">
      <dgm:prSet presAssocID="{BE0C595E-FBEC-47BD-AB3F-A2444E929C02}" presName="childText" presStyleLbl="bgAcc1" presStyleIdx="6" presStyleCnt="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BDB85B8-C767-4528-9AFE-7BEA8488FC8B}" type="pres">
      <dgm:prSet presAssocID="{E20FD8EA-37FE-495F-9CF6-5C51F73936D9}" presName="Name13" presStyleLbl="parChTrans1D2" presStyleIdx="7" presStyleCnt="11"/>
      <dgm:spPr/>
      <dgm:t>
        <a:bodyPr/>
        <a:lstStyle/>
        <a:p>
          <a:endParaRPr lang="zh-TW" altLang="en-US"/>
        </a:p>
      </dgm:t>
    </dgm:pt>
    <dgm:pt modelId="{1FCCCB96-5D00-4E39-BE5C-882907B5D4DA}" type="pres">
      <dgm:prSet presAssocID="{27505DF9-9F00-47F2-8E5E-5E3A24FEDD9C}" presName="childText" presStyleLbl="bgAcc1" presStyleIdx="7" presStyleCnt="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84918EA-280C-441C-BBD7-647916103756}" type="pres">
      <dgm:prSet presAssocID="{34BD387D-279E-47DE-9918-2BE55EC2E3FD}" presName="Name13" presStyleLbl="parChTrans1D2" presStyleIdx="8" presStyleCnt="11"/>
      <dgm:spPr/>
      <dgm:t>
        <a:bodyPr/>
        <a:lstStyle/>
        <a:p>
          <a:endParaRPr lang="zh-TW" altLang="en-US"/>
        </a:p>
      </dgm:t>
    </dgm:pt>
    <dgm:pt modelId="{40D64C48-85B9-41E5-BD4D-AB21358639AF}" type="pres">
      <dgm:prSet presAssocID="{81F96E50-E2E3-4CA8-9EEF-7134792798A5}" presName="childText" presStyleLbl="bgAcc1" presStyleIdx="8" presStyleCnt="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94252A0-CDF6-4D28-B8AF-284C1B5AB0C5}" type="pres">
      <dgm:prSet presAssocID="{ABB08F2F-54A7-4870-B4D4-39A7FF8FE7F6}" presName="root" presStyleCnt="0"/>
      <dgm:spPr/>
    </dgm:pt>
    <dgm:pt modelId="{C8F25CFE-430F-4406-8AC7-2AC60D4FA595}" type="pres">
      <dgm:prSet presAssocID="{ABB08F2F-54A7-4870-B4D4-39A7FF8FE7F6}" presName="rootComposite" presStyleCnt="0"/>
      <dgm:spPr/>
    </dgm:pt>
    <dgm:pt modelId="{E88FBEFD-94EA-4D0C-A923-45EAA93A9CA2}" type="pres">
      <dgm:prSet presAssocID="{ABB08F2F-54A7-4870-B4D4-39A7FF8FE7F6}" presName="rootText" presStyleLbl="node1" presStyleIdx="3" presStyleCnt="4"/>
      <dgm:spPr/>
      <dgm:t>
        <a:bodyPr/>
        <a:lstStyle/>
        <a:p>
          <a:endParaRPr lang="zh-TW" altLang="en-US"/>
        </a:p>
      </dgm:t>
    </dgm:pt>
    <dgm:pt modelId="{7681A89F-EFC8-47D6-A9B8-F0B1AA69A5EC}" type="pres">
      <dgm:prSet presAssocID="{ABB08F2F-54A7-4870-B4D4-39A7FF8FE7F6}" presName="rootConnector" presStyleLbl="node1" presStyleIdx="3" presStyleCnt="4"/>
      <dgm:spPr/>
      <dgm:t>
        <a:bodyPr/>
        <a:lstStyle/>
        <a:p>
          <a:endParaRPr lang="zh-TW" altLang="en-US"/>
        </a:p>
      </dgm:t>
    </dgm:pt>
    <dgm:pt modelId="{20925BFE-2650-476D-9319-DEB056E02169}" type="pres">
      <dgm:prSet presAssocID="{ABB08F2F-54A7-4870-B4D4-39A7FF8FE7F6}" presName="childShape" presStyleCnt="0"/>
      <dgm:spPr/>
    </dgm:pt>
    <dgm:pt modelId="{B08F2D47-A9A8-43FB-BC46-49B2595377BC}" type="pres">
      <dgm:prSet presAssocID="{AB9B8DD1-6FB4-4876-91CC-86D0C1BD7E29}" presName="Name13" presStyleLbl="parChTrans1D2" presStyleIdx="9" presStyleCnt="11"/>
      <dgm:spPr/>
      <dgm:t>
        <a:bodyPr/>
        <a:lstStyle/>
        <a:p>
          <a:endParaRPr lang="zh-TW" altLang="en-US"/>
        </a:p>
      </dgm:t>
    </dgm:pt>
    <dgm:pt modelId="{42416F04-9EF2-46EC-8DF4-E22578464D96}" type="pres">
      <dgm:prSet presAssocID="{5E8AA5EF-7A0B-4D90-B751-CF47B4EBB3DD}" presName="childText" presStyleLbl="bgAcc1" presStyleIdx="9" presStyleCnt="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BC5429E-DDD4-4C46-9E28-8501AA43B774}" type="pres">
      <dgm:prSet presAssocID="{1317E632-0254-4813-8EB4-503119F20E47}" presName="Name13" presStyleLbl="parChTrans1D2" presStyleIdx="10" presStyleCnt="11"/>
      <dgm:spPr/>
      <dgm:t>
        <a:bodyPr/>
        <a:lstStyle/>
        <a:p>
          <a:endParaRPr lang="zh-TW" altLang="en-US"/>
        </a:p>
      </dgm:t>
    </dgm:pt>
    <dgm:pt modelId="{1AA482B7-7320-4EC0-A72B-A04836BF34EA}" type="pres">
      <dgm:prSet presAssocID="{862FDB03-D1AD-4696-A3D3-A69C26CF4FE3}" presName="childText" presStyleLbl="bgAcc1" presStyleIdx="10" presStyleCnt="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2F14F42-07C3-4500-8C46-99555CCC7968}" srcId="{B99415EE-5927-443F-9031-9DA50443C294}" destId="{EDA90E8A-C56A-4787-A8F2-529666735C89}" srcOrd="2" destOrd="0" parTransId="{82E5141F-8B77-43CA-AB9D-A0BFB213C279}" sibTransId="{BFE9169A-CC33-4C39-AC33-8B28F6E150A4}"/>
    <dgm:cxn modelId="{E04ED2D5-A643-4E9D-882F-A280CC46089B}" type="presOf" srcId="{B99415EE-5927-443F-9031-9DA50443C294}" destId="{3DDA7B27-E6FE-47EF-B58C-2D4BC2B67FD8}" srcOrd="0" destOrd="0" presId="urn:microsoft.com/office/officeart/2005/8/layout/hierarchy3"/>
    <dgm:cxn modelId="{F6F31757-35A8-4617-9DA5-F9529D5CB350}" type="presOf" srcId="{ABB08F2F-54A7-4870-B4D4-39A7FF8FE7F6}" destId="{7681A89F-EFC8-47D6-A9B8-F0B1AA69A5EC}" srcOrd="1" destOrd="0" presId="urn:microsoft.com/office/officeart/2005/8/layout/hierarchy3"/>
    <dgm:cxn modelId="{B3C78E38-A1BC-434E-9135-FCA8BE568C38}" srcId="{4FA2582B-A7FD-4C0B-A1AB-8EE76B12DE8C}" destId="{BE0C595E-FBEC-47BD-AB3F-A2444E929C02}" srcOrd="0" destOrd="0" parTransId="{AC198A00-F304-4EFE-89D7-2C05FA6F1464}" sibTransId="{70978D42-7DD5-4CA0-895F-1EACEA46AEDB}"/>
    <dgm:cxn modelId="{3350D224-D5D4-4528-AFA6-28E240F86471}" srcId="{FB3A1D65-1DC3-4C6D-A501-F6658FDD4181}" destId="{F12EECA5-E5C8-47B4-81FF-0C13F4CC8255}" srcOrd="0" destOrd="0" parTransId="{62414091-069E-4AC2-B959-B81646EDA4F8}" sibTransId="{54F41633-6D3E-4FB6-9106-321D41DC2334}"/>
    <dgm:cxn modelId="{A1059F03-6836-4013-B4C7-83FD8C4A2A4B}" type="presOf" srcId="{81F96E50-E2E3-4CA8-9EEF-7134792798A5}" destId="{40D64C48-85B9-41E5-BD4D-AB21358639AF}" srcOrd="0" destOrd="0" presId="urn:microsoft.com/office/officeart/2005/8/layout/hierarchy3"/>
    <dgm:cxn modelId="{E085075D-49B3-42A7-8FE2-B7C0AF6BB0F7}" srcId="{ABB08F2F-54A7-4870-B4D4-39A7FF8FE7F6}" destId="{5E8AA5EF-7A0B-4D90-B751-CF47B4EBB3DD}" srcOrd="0" destOrd="0" parTransId="{AB9B8DD1-6FB4-4876-91CC-86D0C1BD7E29}" sibTransId="{4785F5CC-71CA-4E05-BAF7-CD68F12B4AF5}"/>
    <dgm:cxn modelId="{1A021C9A-8F88-4C4B-A6CC-7A6F03F31C01}" type="presOf" srcId="{37B243E0-5DE1-4859-A973-6B1E38E55D78}" destId="{096A22DB-126D-4855-A403-1F1943641F39}" srcOrd="0" destOrd="0" presId="urn:microsoft.com/office/officeart/2005/8/layout/hierarchy3"/>
    <dgm:cxn modelId="{8CD41D43-E8CB-4158-84D4-4D4C13BBBD0D}" type="presOf" srcId="{39AF327B-48AE-455E-956C-AFE3B316C676}" destId="{F11C0202-4BD8-4DAA-8DA3-C807CD883C29}" srcOrd="0" destOrd="0" presId="urn:microsoft.com/office/officeart/2005/8/layout/hierarchy3"/>
    <dgm:cxn modelId="{F68ABB44-170C-45AF-B8ED-AA6966B8C49B}" type="presOf" srcId="{1317E632-0254-4813-8EB4-503119F20E47}" destId="{8BC5429E-DDD4-4C46-9E28-8501AA43B774}" srcOrd="0" destOrd="0" presId="urn:microsoft.com/office/officeart/2005/8/layout/hierarchy3"/>
    <dgm:cxn modelId="{D544CB63-28A2-4940-A36D-C747387F1CE8}" type="presOf" srcId="{27505DF9-9F00-47F2-8E5E-5E3A24FEDD9C}" destId="{1FCCCB96-5D00-4E39-BE5C-882907B5D4DA}" srcOrd="0" destOrd="0" presId="urn:microsoft.com/office/officeart/2005/8/layout/hierarchy3"/>
    <dgm:cxn modelId="{B117A18D-A0E3-4187-949F-129DDB3E1EA4}" type="presOf" srcId="{34BD387D-279E-47DE-9918-2BE55EC2E3FD}" destId="{F84918EA-280C-441C-BBD7-647916103756}" srcOrd="0" destOrd="0" presId="urn:microsoft.com/office/officeart/2005/8/layout/hierarchy3"/>
    <dgm:cxn modelId="{30BB845A-6651-4264-B967-98BCAA133171}" type="presOf" srcId="{F12EECA5-E5C8-47B4-81FF-0C13F4CC8255}" destId="{5581333A-CB9B-48BB-A231-9C307FCB51CE}" srcOrd="0" destOrd="0" presId="urn:microsoft.com/office/officeart/2005/8/layout/hierarchy3"/>
    <dgm:cxn modelId="{5E5D9B8D-0835-4933-96D0-5F2A442A83C7}" srcId="{F12EECA5-E5C8-47B4-81FF-0C13F4CC8255}" destId="{BC2EE213-814B-4D20-BD86-258EFA0CC9B1}" srcOrd="2" destOrd="0" parTransId="{F60074A2-E4F9-4DDD-A1FE-CC79F37F1448}" sibTransId="{2C9F16D4-46C2-4044-8951-7CB1B2805415}"/>
    <dgm:cxn modelId="{336B9B7B-C9CC-49C1-9532-B4B49DC89DC1}" type="presOf" srcId="{BE0C595E-FBEC-47BD-AB3F-A2444E929C02}" destId="{3418BBC3-0177-47AE-966D-978D66A20381}" srcOrd="0" destOrd="0" presId="urn:microsoft.com/office/officeart/2005/8/layout/hierarchy3"/>
    <dgm:cxn modelId="{CDBB8D19-F1DB-4E21-A3EE-E8D852BFD4AD}" type="presOf" srcId="{F60074A2-E4F9-4DDD-A1FE-CC79F37F1448}" destId="{6B77A000-C3E2-4CDA-A3AD-AC64170205D2}" srcOrd="0" destOrd="0" presId="urn:microsoft.com/office/officeart/2005/8/layout/hierarchy3"/>
    <dgm:cxn modelId="{135FF80C-A488-476E-BAE2-86BA452D105A}" type="presOf" srcId="{BC75D819-0624-47BC-85B8-BEB8EA1672F8}" destId="{717A895C-7FD0-4A6F-9DC1-A2E32178C75F}" srcOrd="0" destOrd="0" presId="urn:microsoft.com/office/officeart/2005/8/layout/hierarchy3"/>
    <dgm:cxn modelId="{3373E876-534A-4FDA-8C77-848C9F383D9A}" srcId="{F12EECA5-E5C8-47B4-81FF-0C13F4CC8255}" destId="{FC00511F-70FE-4620-AC97-79C075EFE372}" srcOrd="1" destOrd="0" parTransId="{37B243E0-5DE1-4859-A973-6B1E38E55D78}" sibTransId="{036DEF4D-099F-42E5-BF8B-3D41D2B81D33}"/>
    <dgm:cxn modelId="{4D984194-E1EA-4579-81E5-334D4C507950}" type="presOf" srcId="{BC2EE213-814B-4D20-BD86-258EFA0CC9B1}" destId="{692BDF11-CCB0-4780-BC09-2261FA035963}" srcOrd="0" destOrd="0" presId="urn:microsoft.com/office/officeart/2005/8/layout/hierarchy3"/>
    <dgm:cxn modelId="{FAE99D36-2B09-4E73-87BA-4F14D74BD130}" srcId="{4FA2582B-A7FD-4C0B-A1AB-8EE76B12DE8C}" destId="{81F96E50-E2E3-4CA8-9EEF-7134792798A5}" srcOrd="2" destOrd="0" parTransId="{34BD387D-279E-47DE-9918-2BE55EC2E3FD}" sibTransId="{7A3E388B-AD71-4BAB-BA4D-EF011EE0ACC0}"/>
    <dgm:cxn modelId="{F2C96B0F-5E7A-4089-A44F-F39AB5D58DA8}" type="presOf" srcId="{FC00511F-70FE-4620-AC97-79C075EFE372}" destId="{75ED2E08-1B24-4719-93FD-A4C8DC73EDEA}" srcOrd="0" destOrd="0" presId="urn:microsoft.com/office/officeart/2005/8/layout/hierarchy3"/>
    <dgm:cxn modelId="{FC6409F9-684D-4945-962B-7591DE5C5A10}" type="presOf" srcId="{862FDB03-D1AD-4696-A3D3-A69C26CF4FE3}" destId="{1AA482B7-7320-4EC0-A72B-A04836BF34EA}" srcOrd="0" destOrd="0" presId="urn:microsoft.com/office/officeart/2005/8/layout/hierarchy3"/>
    <dgm:cxn modelId="{10637564-445B-4060-93A4-0ECC6C772A91}" type="presOf" srcId="{0068DDF8-12A9-428D-B60D-178DB7B59D5B}" destId="{E99013CC-7382-4854-B1D9-C0B08C20824C}" srcOrd="0" destOrd="0" presId="urn:microsoft.com/office/officeart/2005/8/layout/hierarchy3"/>
    <dgm:cxn modelId="{85D88C85-7D72-4A2D-AA1F-4E5732650DDF}" srcId="{FB3A1D65-1DC3-4C6D-A501-F6658FDD4181}" destId="{B99415EE-5927-443F-9031-9DA50443C294}" srcOrd="1" destOrd="0" parTransId="{A16A64C6-42EB-4D2A-953D-C5EFC3AEB5FF}" sibTransId="{BF8F5DAA-3356-4C7C-B460-8EF8B2F33099}"/>
    <dgm:cxn modelId="{8C9B102B-FA8D-4EC4-8793-C1FDC9781EE0}" type="presOf" srcId="{4FA2582B-A7FD-4C0B-A1AB-8EE76B12DE8C}" destId="{97C2FC5E-AAAF-4D94-8407-45147D7EECE7}" srcOrd="1" destOrd="0" presId="urn:microsoft.com/office/officeart/2005/8/layout/hierarchy3"/>
    <dgm:cxn modelId="{87C42884-7F8E-4995-BF70-545B0E37D277}" srcId="{4FA2582B-A7FD-4C0B-A1AB-8EE76B12DE8C}" destId="{27505DF9-9F00-47F2-8E5E-5E3A24FEDD9C}" srcOrd="1" destOrd="0" parTransId="{E20FD8EA-37FE-495F-9CF6-5C51F73936D9}" sibTransId="{C67824FF-D2B2-4B37-BB54-1140A2B689AF}"/>
    <dgm:cxn modelId="{90C750FD-533D-4CDA-8B87-D08FBD56ADB9}" srcId="{B99415EE-5927-443F-9031-9DA50443C294}" destId="{BC75D819-0624-47BC-85B8-BEB8EA1672F8}" srcOrd="0" destOrd="0" parTransId="{84BBB2D1-CF09-484B-8FD4-0411996D5767}" sibTransId="{BE0A34C1-9123-4F57-9A28-25597319EFA4}"/>
    <dgm:cxn modelId="{6069365F-6107-4867-8127-A60FF9C7DEC7}" type="presOf" srcId="{4FA2582B-A7FD-4C0B-A1AB-8EE76B12DE8C}" destId="{DF19A8CC-121C-442F-97D0-CE7E80A7F56F}" srcOrd="0" destOrd="0" presId="urn:microsoft.com/office/officeart/2005/8/layout/hierarchy3"/>
    <dgm:cxn modelId="{D2B53C05-0257-48AA-BDE4-50F8EB3EB27F}" type="presOf" srcId="{AB619452-AA0A-4519-8F58-695B23BA9552}" destId="{CEE51BEE-5E0D-4A27-8C58-04DA3FDC1B1C}" srcOrd="0" destOrd="0" presId="urn:microsoft.com/office/officeart/2005/8/layout/hierarchy3"/>
    <dgm:cxn modelId="{0D2DCFEB-FFB8-49C0-B553-A83AEE23E7CE}" type="presOf" srcId="{E20FD8EA-37FE-495F-9CF6-5C51F73936D9}" destId="{7BDB85B8-C767-4528-9AFE-7BEA8488FC8B}" srcOrd="0" destOrd="0" presId="urn:microsoft.com/office/officeart/2005/8/layout/hierarchy3"/>
    <dgm:cxn modelId="{7291A5E6-9B1D-4075-9751-5CC3D0CD5CE6}" type="presOf" srcId="{6C83225B-2E24-4D87-987C-228FC133349D}" destId="{3ADD042B-1A92-44D9-841A-B095E4C3B099}" srcOrd="0" destOrd="0" presId="urn:microsoft.com/office/officeart/2005/8/layout/hierarchy3"/>
    <dgm:cxn modelId="{C9E585D7-7A05-4B24-9722-9F01735A24FE}" type="presOf" srcId="{B99415EE-5927-443F-9031-9DA50443C294}" destId="{8D11D3D9-3D1B-4B99-8C1B-EE220DDDD42F}" srcOrd="1" destOrd="0" presId="urn:microsoft.com/office/officeart/2005/8/layout/hierarchy3"/>
    <dgm:cxn modelId="{B2ED8E9D-FADA-4C52-9D25-26E8A7E464FE}" srcId="{B99415EE-5927-443F-9031-9DA50443C294}" destId="{0068DDF8-12A9-428D-B60D-178DB7B59D5B}" srcOrd="1" destOrd="0" parTransId="{AB619452-AA0A-4519-8F58-695B23BA9552}" sibTransId="{6F7D90F7-9FF9-4B06-B51F-107A741613CD}"/>
    <dgm:cxn modelId="{5A9983D8-F9E1-432C-B7C0-34FB526F3FC0}" type="presOf" srcId="{AB9B8DD1-6FB4-4876-91CC-86D0C1BD7E29}" destId="{B08F2D47-A9A8-43FB-BC46-49B2595377BC}" srcOrd="0" destOrd="0" presId="urn:microsoft.com/office/officeart/2005/8/layout/hierarchy3"/>
    <dgm:cxn modelId="{76E377A6-E6E5-4CC5-852F-83719F81AA4C}" type="presOf" srcId="{AC198A00-F304-4EFE-89D7-2C05FA6F1464}" destId="{0BBD8D74-64EA-428E-B0BF-8ABE7DFD52C6}" srcOrd="0" destOrd="0" presId="urn:microsoft.com/office/officeart/2005/8/layout/hierarchy3"/>
    <dgm:cxn modelId="{27A6E2E6-4C06-4BA4-8CE0-71BAD05A393B}" type="presOf" srcId="{5E8AA5EF-7A0B-4D90-B751-CF47B4EBB3DD}" destId="{42416F04-9EF2-46EC-8DF4-E22578464D96}" srcOrd="0" destOrd="0" presId="urn:microsoft.com/office/officeart/2005/8/layout/hierarchy3"/>
    <dgm:cxn modelId="{8392961A-1DE7-443E-BD84-A6B5555F2351}" type="presOf" srcId="{EDA90E8A-C56A-4787-A8F2-529666735C89}" destId="{629CF1FD-B695-4868-B624-9CE95DEE16F8}" srcOrd="0" destOrd="0" presId="urn:microsoft.com/office/officeart/2005/8/layout/hierarchy3"/>
    <dgm:cxn modelId="{09D4AC85-6460-4635-88FE-8D745C94C976}" type="presOf" srcId="{FB3A1D65-1DC3-4C6D-A501-F6658FDD4181}" destId="{989AA19B-6103-4AD5-A043-22E2625A3D8F}" srcOrd="0" destOrd="0" presId="urn:microsoft.com/office/officeart/2005/8/layout/hierarchy3"/>
    <dgm:cxn modelId="{156406E7-604E-48C8-88C3-DF1287E76FE9}" type="presOf" srcId="{84BBB2D1-CF09-484B-8FD4-0411996D5767}" destId="{DB4DF8B4-5506-4DC4-BC2D-53506F62F29C}" srcOrd="0" destOrd="0" presId="urn:microsoft.com/office/officeart/2005/8/layout/hierarchy3"/>
    <dgm:cxn modelId="{B9A3C8DC-5BF0-4927-B076-B63638BFAEF4}" srcId="{FB3A1D65-1DC3-4C6D-A501-F6658FDD4181}" destId="{ABB08F2F-54A7-4870-B4D4-39A7FF8FE7F6}" srcOrd="3" destOrd="0" parTransId="{3EE23866-94A2-41ED-A1D5-D5C8A4395E28}" sibTransId="{43A1C750-C045-48DC-9F43-C4844CA4E5FD}"/>
    <dgm:cxn modelId="{66EB7B5C-EEF7-4BB9-B532-A2D42E09F27A}" type="presOf" srcId="{F12EECA5-E5C8-47B4-81FF-0C13F4CC8255}" destId="{93AA06BA-A008-4D53-BD96-F06EC60CF8D3}" srcOrd="1" destOrd="0" presId="urn:microsoft.com/office/officeart/2005/8/layout/hierarchy3"/>
    <dgm:cxn modelId="{9E49F829-6262-44D4-A4FF-52DC05CDC36A}" srcId="{ABB08F2F-54A7-4870-B4D4-39A7FF8FE7F6}" destId="{862FDB03-D1AD-4696-A3D3-A69C26CF4FE3}" srcOrd="1" destOrd="0" parTransId="{1317E632-0254-4813-8EB4-503119F20E47}" sibTransId="{B51963AD-A8E9-463C-9932-351DCA48A1C6}"/>
    <dgm:cxn modelId="{783080E7-5A09-4865-BDE9-BC98DFEA84E3}" type="presOf" srcId="{ABB08F2F-54A7-4870-B4D4-39A7FF8FE7F6}" destId="{E88FBEFD-94EA-4D0C-A923-45EAA93A9CA2}" srcOrd="0" destOrd="0" presId="urn:microsoft.com/office/officeart/2005/8/layout/hierarchy3"/>
    <dgm:cxn modelId="{6CA9588E-00D4-4452-9F28-407A34BBC060}" srcId="{F12EECA5-E5C8-47B4-81FF-0C13F4CC8255}" destId="{39AF327B-48AE-455E-956C-AFE3B316C676}" srcOrd="0" destOrd="0" parTransId="{6C83225B-2E24-4D87-987C-228FC133349D}" sibTransId="{78BFB33B-CE96-4EA4-A86E-014F4B443284}"/>
    <dgm:cxn modelId="{076FAB67-CC3F-402D-A613-E2C0261FAFD2}" srcId="{FB3A1D65-1DC3-4C6D-A501-F6658FDD4181}" destId="{4FA2582B-A7FD-4C0B-A1AB-8EE76B12DE8C}" srcOrd="2" destOrd="0" parTransId="{44D9FDFA-6045-40EA-AD64-FC342C9D9EAB}" sibTransId="{0764C20D-F8B7-456A-9B21-7954F337F219}"/>
    <dgm:cxn modelId="{35A9F749-8865-470A-BD6D-6172CEE9E989}" type="presOf" srcId="{82E5141F-8B77-43CA-AB9D-A0BFB213C279}" destId="{A2D1EE89-DEF4-4441-B573-52D11B212458}" srcOrd="0" destOrd="0" presId="urn:microsoft.com/office/officeart/2005/8/layout/hierarchy3"/>
    <dgm:cxn modelId="{91C59CB2-90FA-4BD7-ACEE-6575635966BE}" type="presParOf" srcId="{989AA19B-6103-4AD5-A043-22E2625A3D8F}" destId="{641B6926-FA2C-4028-90C5-70C9F29D2D4F}" srcOrd="0" destOrd="0" presId="urn:microsoft.com/office/officeart/2005/8/layout/hierarchy3"/>
    <dgm:cxn modelId="{0F9D48BC-A61E-49FE-AD84-B4CBE09FD55B}" type="presParOf" srcId="{641B6926-FA2C-4028-90C5-70C9F29D2D4F}" destId="{AA0C05E0-224C-46F7-8F67-982EC564FC4B}" srcOrd="0" destOrd="0" presId="urn:microsoft.com/office/officeart/2005/8/layout/hierarchy3"/>
    <dgm:cxn modelId="{8898F8C3-559A-46C5-B16A-014C9D4D1FD1}" type="presParOf" srcId="{AA0C05E0-224C-46F7-8F67-982EC564FC4B}" destId="{5581333A-CB9B-48BB-A231-9C307FCB51CE}" srcOrd="0" destOrd="0" presId="urn:microsoft.com/office/officeart/2005/8/layout/hierarchy3"/>
    <dgm:cxn modelId="{6615515E-F571-4675-B602-71418402EBDB}" type="presParOf" srcId="{AA0C05E0-224C-46F7-8F67-982EC564FC4B}" destId="{93AA06BA-A008-4D53-BD96-F06EC60CF8D3}" srcOrd="1" destOrd="0" presId="urn:microsoft.com/office/officeart/2005/8/layout/hierarchy3"/>
    <dgm:cxn modelId="{215D5EA6-7578-4855-87E8-0B2499DE05A3}" type="presParOf" srcId="{641B6926-FA2C-4028-90C5-70C9F29D2D4F}" destId="{A2E56374-0B67-4753-8E65-A0A8D9C335BF}" srcOrd="1" destOrd="0" presId="urn:microsoft.com/office/officeart/2005/8/layout/hierarchy3"/>
    <dgm:cxn modelId="{E5E0C36F-D3B8-43FC-853A-94B0E4679D93}" type="presParOf" srcId="{A2E56374-0B67-4753-8E65-A0A8D9C335BF}" destId="{3ADD042B-1A92-44D9-841A-B095E4C3B099}" srcOrd="0" destOrd="0" presId="urn:microsoft.com/office/officeart/2005/8/layout/hierarchy3"/>
    <dgm:cxn modelId="{E0705FA9-96AC-4CAF-B33E-948D401F5074}" type="presParOf" srcId="{A2E56374-0B67-4753-8E65-A0A8D9C335BF}" destId="{F11C0202-4BD8-4DAA-8DA3-C807CD883C29}" srcOrd="1" destOrd="0" presId="urn:microsoft.com/office/officeart/2005/8/layout/hierarchy3"/>
    <dgm:cxn modelId="{FCE93D35-959C-48C3-92FC-C049C8C8528C}" type="presParOf" srcId="{A2E56374-0B67-4753-8E65-A0A8D9C335BF}" destId="{096A22DB-126D-4855-A403-1F1943641F39}" srcOrd="2" destOrd="0" presId="urn:microsoft.com/office/officeart/2005/8/layout/hierarchy3"/>
    <dgm:cxn modelId="{7BB2DF69-6DDC-4E3A-B114-199C0D1A7AF5}" type="presParOf" srcId="{A2E56374-0B67-4753-8E65-A0A8D9C335BF}" destId="{75ED2E08-1B24-4719-93FD-A4C8DC73EDEA}" srcOrd="3" destOrd="0" presId="urn:microsoft.com/office/officeart/2005/8/layout/hierarchy3"/>
    <dgm:cxn modelId="{762CADEB-1315-47B9-98B5-BCD0729F6DCF}" type="presParOf" srcId="{A2E56374-0B67-4753-8E65-A0A8D9C335BF}" destId="{6B77A000-C3E2-4CDA-A3AD-AC64170205D2}" srcOrd="4" destOrd="0" presId="urn:microsoft.com/office/officeart/2005/8/layout/hierarchy3"/>
    <dgm:cxn modelId="{90581D71-EFA0-488F-B770-33114C5695D6}" type="presParOf" srcId="{A2E56374-0B67-4753-8E65-A0A8D9C335BF}" destId="{692BDF11-CCB0-4780-BC09-2261FA035963}" srcOrd="5" destOrd="0" presId="urn:microsoft.com/office/officeart/2005/8/layout/hierarchy3"/>
    <dgm:cxn modelId="{3084F028-29A5-476F-B5C2-41A26B5D39C3}" type="presParOf" srcId="{989AA19B-6103-4AD5-A043-22E2625A3D8F}" destId="{6585E90A-1E77-4CD6-9D2B-06AFD59DA23A}" srcOrd="1" destOrd="0" presId="urn:microsoft.com/office/officeart/2005/8/layout/hierarchy3"/>
    <dgm:cxn modelId="{C3FE818B-2E3B-4A0E-89A9-A3E0CCC0E6F0}" type="presParOf" srcId="{6585E90A-1E77-4CD6-9D2B-06AFD59DA23A}" destId="{FB0AB3BF-1810-470B-AFC1-B1DCF9C43974}" srcOrd="0" destOrd="0" presId="urn:microsoft.com/office/officeart/2005/8/layout/hierarchy3"/>
    <dgm:cxn modelId="{A5EA1F48-E28A-4F48-AEAE-52BBE258A7C1}" type="presParOf" srcId="{FB0AB3BF-1810-470B-AFC1-B1DCF9C43974}" destId="{3DDA7B27-E6FE-47EF-B58C-2D4BC2B67FD8}" srcOrd="0" destOrd="0" presId="urn:microsoft.com/office/officeart/2005/8/layout/hierarchy3"/>
    <dgm:cxn modelId="{F46C2CC1-C785-4FD3-87D7-D1FEADDB16CB}" type="presParOf" srcId="{FB0AB3BF-1810-470B-AFC1-B1DCF9C43974}" destId="{8D11D3D9-3D1B-4B99-8C1B-EE220DDDD42F}" srcOrd="1" destOrd="0" presId="urn:microsoft.com/office/officeart/2005/8/layout/hierarchy3"/>
    <dgm:cxn modelId="{EE69B268-D05D-4FA3-8776-1ABDD91E37ED}" type="presParOf" srcId="{6585E90A-1E77-4CD6-9D2B-06AFD59DA23A}" destId="{F708AF25-8A47-44E8-94F2-6A63B40AD268}" srcOrd="1" destOrd="0" presId="urn:microsoft.com/office/officeart/2005/8/layout/hierarchy3"/>
    <dgm:cxn modelId="{77B6DAAE-D7B2-4FCE-8086-10CB1087D45F}" type="presParOf" srcId="{F708AF25-8A47-44E8-94F2-6A63B40AD268}" destId="{DB4DF8B4-5506-4DC4-BC2D-53506F62F29C}" srcOrd="0" destOrd="0" presId="urn:microsoft.com/office/officeart/2005/8/layout/hierarchy3"/>
    <dgm:cxn modelId="{186A094B-4B03-4BC1-8DAD-E7A79D9EB598}" type="presParOf" srcId="{F708AF25-8A47-44E8-94F2-6A63B40AD268}" destId="{717A895C-7FD0-4A6F-9DC1-A2E32178C75F}" srcOrd="1" destOrd="0" presId="urn:microsoft.com/office/officeart/2005/8/layout/hierarchy3"/>
    <dgm:cxn modelId="{B4BD39CB-A050-4E44-BFE2-2801188C3590}" type="presParOf" srcId="{F708AF25-8A47-44E8-94F2-6A63B40AD268}" destId="{CEE51BEE-5E0D-4A27-8C58-04DA3FDC1B1C}" srcOrd="2" destOrd="0" presId="urn:microsoft.com/office/officeart/2005/8/layout/hierarchy3"/>
    <dgm:cxn modelId="{FAE93BEA-B351-4BDE-8223-73AD4415EDCE}" type="presParOf" srcId="{F708AF25-8A47-44E8-94F2-6A63B40AD268}" destId="{E99013CC-7382-4854-B1D9-C0B08C20824C}" srcOrd="3" destOrd="0" presId="urn:microsoft.com/office/officeart/2005/8/layout/hierarchy3"/>
    <dgm:cxn modelId="{DA819928-657E-4ABE-9212-6699E281512A}" type="presParOf" srcId="{F708AF25-8A47-44E8-94F2-6A63B40AD268}" destId="{A2D1EE89-DEF4-4441-B573-52D11B212458}" srcOrd="4" destOrd="0" presId="urn:microsoft.com/office/officeart/2005/8/layout/hierarchy3"/>
    <dgm:cxn modelId="{372A2560-70E1-4417-B50B-8089386BE352}" type="presParOf" srcId="{F708AF25-8A47-44E8-94F2-6A63B40AD268}" destId="{629CF1FD-B695-4868-B624-9CE95DEE16F8}" srcOrd="5" destOrd="0" presId="urn:microsoft.com/office/officeart/2005/8/layout/hierarchy3"/>
    <dgm:cxn modelId="{39B726A1-A3A0-49BF-8710-39C874598F5A}" type="presParOf" srcId="{989AA19B-6103-4AD5-A043-22E2625A3D8F}" destId="{1EAF2D8B-B30D-4585-97AC-B4DF8169AE56}" srcOrd="2" destOrd="0" presId="urn:microsoft.com/office/officeart/2005/8/layout/hierarchy3"/>
    <dgm:cxn modelId="{2852592C-0DF4-448A-8B21-3E73C1646E17}" type="presParOf" srcId="{1EAF2D8B-B30D-4585-97AC-B4DF8169AE56}" destId="{98C27206-9FA5-4073-9721-29F10A054DCA}" srcOrd="0" destOrd="0" presId="urn:microsoft.com/office/officeart/2005/8/layout/hierarchy3"/>
    <dgm:cxn modelId="{330E6657-02A7-42F6-BE96-8051B846A394}" type="presParOf" srcId="{98C27206-9FA5-4073-9721-29F10A054DCA}" destId="{DF19A8CC-121C-442F-97D0-CE7E80A7F56F}" srcOrd="0" destOrd="0" presId="urn:microsoft.com/office/officeart/2005/8/layout/hierarchy3"/>
    <dgm:cxn modelId="{1FC23B37-B3DC-4083-8801-1B6E212A1912}" type="presParOf" srcId="{98C27206-9FA5-4073-9721-29F10A054DCA}" destId="{97C2FC5E-AAAF-4D94-8407-45147D7EECE7}" srcOrd="1" destOrd="0" presId="urn:microsoft.com/office/officeart/2005/8/layout/hierarchy3"/>
    <dgm:cxn modelId="{9D38C7ED-3C30-4030-ADA8-88E7C4F3274A}" type="presParOf" srcId="{1EAF2D8B-B30D-4585-97AC-B4DF8169AE56}" destId="{5C140DCF-AA42-4DE9-91A5-A95AFCFC0358}" srcOrd="1" destOrd="0" presId="urn:microsoft.com/office/officeart/2005/8/layout/hierarchy3"/>
    <dgm:cxn modelId="{DFEE9B08-36F8-4926-89D1-9A568B59B54C}" type="presParOf" srcId="{5C140DCF-AA42-4DE9-91A5-A95AFCFC0358}" destId="{0BBD8D74-64EA-428E-B0BF-8ABE7DFD52C6}" srcOrd="0" destOrd="0" presId="urn:microsoft.com/office/officeart/2005/8/layout/hierarchy3"/>
    <dgm:cxn modelId="{61AF2D76-2D0D-4296-9979-ADB117FA2DB0}" type="presParOf" srcId="{5C140DCF-AA42-4DE9-91A5-A95AFCFC0358}" destId="{3418BBC3-0177-47AE-966D-978D66A20381}" srcOrd="1" destOrd="0" presId="urn:microsoft.com/office/officeart/2005/8/layout/hierarchy3"/>
    <dgm:cxn modelId="{E9A27297-9700-4932-BA0F-C1C4B6A9E684}" type="presParOf" srcId="{5C140DCF-AA42-4DE9-91A5-A95AFCFC0358}" destId="{7BDB85B8-C767-4528-9AFE-7BEA8488FC8B}" srcOrd="2" destOrd="0" presId="urn:microsoft.com/office/officeart/2005/8/layout/hierarchy3"/>
    <dgm:cxn modelId="{15D26841-8C2C-4F0D-890D-A78F02206CAE}" type="presParOf" srcId="{5C140DCF-AA42-4DE9-91A5-A95AFCFC0358}" destId="{1FCCCB96-5D00-4E39-BE5C-882907B5D4DA}" srcOrd="3" destOrd="0" presId="urn:microsoft.com/office/officeart/2005/8/layout/hierarchy3"/>
    <dgm:cxn modelId="{919509CD-6B1D-404C-BB29-D921E3468E23}" type="presParOf" srcId="{5C140DCF-AA42-4DE9-91A5-A95AFCFC0358}" destId="{F84918EA-280C-441C-BBD7-647916103756}" srcOrd="4" destOrd="0" presId="urn:microsoft.com/office/officeart/2005/8/layout/hierarchy3"/>
    <dgm:cxn modelId="{83CF32AC-E884-4B00-B0F3-892E3F812D14}" type="presParOf" srcId="{5C140DCF-AA42-4DE9-91A5-A95AFCFC0358}" destId="{40D64C48-85B9-41E5-BD4D-AB21358639AF}" srcOrd="5" destOrd="0" presId="urn:microsoft.com/office/officeart/2005/8/layout/hierarchy3"/>
    <dgm:cxn modelId="{EB24F33B-87CB-47E3-90A0-EC78A9B40966}" type="presParOf" srcId="{989AA19B-6103-4AD5-A043-22E2625A3D8F}" destId="{194252A0-CDF6-4D28-B8AF-284C1B5AB0C5}" srcOrd="3" destOrd="0" presId="urn:microsoft.com/office/officeart/2005/8/layout/hierarchy3"/>
    <dgm:cxn modelId="{2EEA081F-DD0A-4DA0-B8D1-4FB89E191D1E}" type="presParOf" srcId="{194252A0-CDF6-4D28-B8AF-284C1B5AB0C5}" destId="{C8F25CFE-430F-4406-8AC7-2AC60D4FA595}" srcOrd="0" destOrd="0" presId="urn:microsoft.com/office/officeart/2005/8/layout/hierarchy3"/>
    <dgm:cxn modelId="{A2B81F11-EE34-4970-B209-EB129FCD2D9C}" type="presParOf" srcId="{C8F25CFE-430F-4406-8AC7-2AC60D4FA595}" destId="{E88FBEFD-94EA-4D0C-A923-45EAA93A9CA2}" srcOrd="0" destOrd="0" presId="urn:microsoft.com/office/officeart/2005/8/layout/hierarchy3"/>
    <dgm:cxn modelId="{C041AC4A-3340-476D-956D-648FD0FF9907}" type="presParOf" srcId="{C8F25CFE-430F-4406-8AC7-2AC60D4FA595}" destId="{7681A89F-EFC8-47D6-A9B8-F0B1AA69A5EC}" srcOrd="1" destOrd="0" presId="urn:microsoft.com/office/officeart/2005/8/layout/hierarchy3"/>
    <dgm:cxn modelId="{AFBF879A-89E2-4A7A-B1D8-89956694C3F1}" type="presParOf" srcId="{194252A0-CDF6-4D28-B8AF-284C1B5AB0C5}" destId="{20925BFE-2650-476D-9319-DEB056E02169}" srcOrd="1" destOrd="0" presId="urn:microsoft.com/office/officeart/2005/8/layout/hierarchy3"/>
    <dgm:cxn modelId="{2B53AA9E-1E64-4F61-A5C2-A86AAE4D7872}" type="presParOf" srcId="{20925BFE-2650-476D-9319-DEB056E02169}" destId="{B08F2D47-A9A8-43FB-BC46-49B2595377BC}" srcOrd="0" destOrd="0" presId="urn:microsoft.com/office/officeart/2005/8/layout/hierarchy3"/>
    <dgm:cxn modelId="{9DDB5D78-63D5-4E8A-9B59-12C9A00BF36B}" type="presParOf" srcId="{20925BFE-2650-476D-9319-DEB056E02169}" destId="{42416F04-9EF2-46EC-8DF4-E22578464D96}" srcOrd="1" destOrd="0" presId="urn:microsoft.com/office/officeart/2005/8/layout/hierarchy3"/>
    <dgm:cxn modelId="{3E4B346C-41AF-4A4B-BF1E-5EC5343902E3}" type="presParOf" srcId="{20925BFE-2650-476D-9319-DEB056E02169}" destId="{8BC5429E-DDD4-4C46-9E28-8501AA43B774}" srcOrd="2" destOrd="0" presId="urn:microsoft.com/office/officeart/2005/8/layout/hierarchy3"/>
    <dgm:cxn modelId="{9A1DDD72-77C3-48D9-BAC4-7225B28D7C59}" type="presParOf" srcId="{20925BFE-2650-476D-9319-DEB056E02169}" destId="{1AA482B7-7320-4EC0-A72B-A04836BF34E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DDD73E5-2401-4F1E-96DC-4019342BCACA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6291CC06-D394-4E36-8A0C-93ED720C1842}">
      <dgm:prSet phldrT="[文字]"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國際教育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DBC777C9-154D-4A39-9E94-A174DE5602AF}" type="parTrans" cxnId="{7F83A5D3-43FD-4FC9-B960-9A7F9EF04F48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210798E8-A98B-4F19-8649-349C704CC643}" type="sibTrans" cxnId="{7F83A5D3-43FD-4FC9-B960-9A7F9EF04F48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A3C1C5DD-B000-4AC5-850F-DE460DD8B595}">
      <dgm:prSet phldrT="[文字]"/>
      <dgm:spPr/>
      <dgm:t>
        <a:bodyPr/>
        <a:lstStyle/>
        <a:p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雙語教育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7367F7DC-F5D7-4BDE-A515-D3B3656CFECA}" type="parTrans" cxnId="{DFB68F97-38A8-4F42-93CD-2EF8150383A2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BCE20AB1-206A-4EFE-8E31-80A524E2A877}" type="sibTrans" cxnId="{DFB68F97-38A8-4F42-93CD-2EF8150383A2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43E4EDC8-D882-4C13-8B09-174F1D69FC30}" type="pres">
      <dgm:prSet presAssocID="{CDDD73E5-2401-4F1E-96DC-4019342BCAC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B07050F3-9FDC-4146-859B-E470ADBAE18E}" type="pres">
      <dgm:prSet presAssocID="{CDDD73E5-2401-4F1E-96DC-4019342BCACA}" presName="dot1" presStyleLbl="alignNode1" presStyleIdx="0" presStyleCnt="10"/>
      <dgm:spPr/>
    </dgm:pt>
    <dgm:pt modelId="{1848BFC8-DF04-4EBB-86D0-FDA26D8BE742}" type="pres">
      <dgm:prSet presAssocID="{CDDD73E5-2401-4F1E-96DC-4019342BCACA}" presName="dot2" presStyleLbl="alignNode1" presStyleIdx="1" presStyleCnt="10"/>
      <dgm:spPr/>
    </dgm:pt>
    <dgm:pt modelId="{DF2E17B0-0656-4877-B2C1-9286BC53A45D}" type="pres">
      <dgm:prSet presAssocID="{CDDD73E5-2401-4F1E-96DC-4019342BCACA}" presName="dot3" presStyleLbl="alignNode1" presStyleIdx="2" presStyleCnt="10"/>
      <dgm:spPr/>
    </dgm:pt>
    <dgm:pt modelId="{1E44454E-E65F-4852-9923-99B5AB3F3DE3}" type="pres">
      <dgm:prSet presAssocID="{CDDD73E5-2401-4F1E-96DC-4019342BCACA}" presName="dotArrow1" presStyleLbl="alignNode1" presStyleIdx="3" presStyleCnt="10"/>
      <dgm:spPr/>
    </dgm:pt>
    <dgm:pt modelId="{5AF64742-AA9B-4A54-8CA5-D1A4C3B48356}" type="pres">
      <dgm:prSet presAssocID="{CDDD73E5-2401-4F1E-96DC-4019342BCACA}" presName="dotArrow2" presStyleLbl="alignNode1" presStyleIdx="4" presStyleCnt="10"/>
      <dgm:spPr/>
    </dgm:pt>
    <dgm:pt modelId="{6FAEB189-B3E2-4C3A-8F84-0E1754713EBE}" type="pres">
      <dgm:prSet presAssocID="{CDDD73E5-2401-4F1E-96DC-4019342BCACA}" presName="dotArrow3" presStyleLbl="alignNode1" presStyleIdx="5" presStyleCnt="10"/>
      <dgm:spPr/>
    </dgm:pt>
    <dgm:pt modelId="{D76F43DA-5B60-4798-B0F1-BECE34FD5B64}" type="pres">
      <dgm:prSet presAssocID="{CDDD73E5-2401-4F1E-96DC-4019342BCACA}" presName="dotArrow4" presStyleLbl="alignNode1" presStyleIdx="6" presStyleCnt="10"/>
      <dgm:spPr/>
    </dgm:pt>
    <dgm:pt modelId="{D603FB0D-3B11-410A-AA72-D13247236B7B}" type="pres">
      <dgm:prSet presAssocID="{CDDD73E5-2401-4F1E-96DC-4019342BCACA}" presName="dotArrow5" presStyleLbl="alignNode1" presStyleIdx="7" presStyleCnt="10"/>
      <dgm:spPr/>
    </dgm:pt>
    <dgm:pt modelId="{3C2941E8-87C5-4D44-A4BA-640A07CA67CA}" type="pres">
      <dgm:prSet presAssocID="{CDDD73E5-2401-4F1E-96DC-4019342BCACA}" presName="dotArrow6" presStyleLbl="alignNode1" presStyleIdx="8" presStyleCnt="10"/>
      <dgm:spPr/>
    </dgm:pt>
    <dgm:pt modelId="{F2C9D052-4645-46D5-8928-755E6A0C7197}" type="pres">
      <dgm:prSet presAssocID="{CDDD73E5-2401-4F1E-96DC-4019342BCACA}" presName="dotArrow7" presStyleLbl="alignNode1" presStyleIdx="9" presStyleCnt="10"/>
      <dgm:spPr/>
    </dgm:pt>
    <dgm:pt modelId="{427368DC-25D5-4ACA-899D-6DEB78507B3B}" type="pres">
      <dgm:prSet presAssocID="{6291CC06-D394-4E36-8A0C-93ED720C1842}" presName="parTx1" presStyleLbl="node1" presStyleIdx="0" presStyleCnt="2"/>
      <dgm:spPr/>
      <dgm:t>
        <a:bodyPr/>
        <a:lstStyle/>
        <a:p>
          <a:endParaRPr lang="zh-TW" altLang="en-US"/>
        </a:p>
      </dgm:t>
    </dgm:pt>
    <dgm:pt modelId="{8C825256-59C6-4C62-9ED0-0C57D2C6A54E}" type="pres">
      <dgm:prSet presAssocID="{210798E8-A98B-4F19-8649-349C704CC643}" presName="picture1" presStyleCnt="0"/>
      <dgm:spPr/>
    </dgm:pt>
    <dgm:pt modelId="{FE98CFD3-F3FA-48A4-9A9B-5036DF5D3121}" type="pres">
      <dgm:prSet presAssocID="{210798E8-A98B-4F19-8649-349C704CC643}" presName="imageRepeatNode" presStyleLbl="fgImgPlace1" presStyleIdx="0" presStyleCnt="2"/>
      <dgm:spPr/>
      <dgm:t>
        <a:bodyPr/>
        <a:lstStyle/>
        <a:p>
          <a:endParaRPr lang="zh-TW" altLang="en-US"/>
        </a:p>
      </dgm:t>
    </dgm:pt>
    <dgm:pt modelId="{00824790-F539-4B76-B926-0CA17ED0DC98}" type="pres">
      <dgm:prSet presAssocID="{A3C1C5DD-B000-4AC5-850F-DE460DD8B595}" presName="parTx2" presStyleLbl="node1" presStyleIdx="1" presStyleCnt="2"/>
      <dgm:spPr/>
      <dgm:t>
        <a:bodyPr/>
        <a:lstStyle/>
        <a:p>
          <a:endParaRPr lang="zh-TW" altLang="en-US"/>
        </a:p>
      </dgm:t>
    </dgm:pt>
    <dgm:pt modelId="{4BA990BA-70A3-4B25-AFFE-42580DF4F79E}" type="pres">
      <dgm:prSet presAssocID="{BCE20AB1-206A-4EFE-8E31-80A524E2A877}" presName="picture2" presStyleCnt="0"/>
      <dgm:spPr/>
    </dgm:pt>
    <dgm:pt modelId="{9DDB451B-7095-4861-9786-2A2FCC2595C7}" type="pres">
      <dgm:prSet presAssocID="{BCE20AB1-206A-4EFE-8E31-80A524E2A877}" presName="imageRepeatNode" presStyleLbl="fgImgPlace1" presStyleIdx="1" presStyleCnt="2"/>
      <dgm:spPr/>
      <dgm:t>
        <a:bodyPr/>
        <a:lstStyle/>
        <a:p>
          <a:endParaRPr lang="zh-TW" altLang="en-US"/>
        </a:p>
      </dgm:t>
    </dgm:pt>
  </dgm:ptLst>
  <dgm:cxnLst>
    <dgm:cxn modelId="{6C00AB04-76D3-449D-9A6A-B8143A715940}" type="presOf" srcId="{210798E8-A98B-4F19-8649-349C704CC643}" destId="{FE98CFD3-F3FA-48A4-9A9B-5036DF5D3121}" srcOrd="0" destOrd="0" presId="urn:microsoft.com/office/officeart/2008/layout/AscendingPictureAccentProcess"/>
    <dgm:cxn modelId="{0867E346-A676-424C-9381-8E78BC388E85}" type="presOf" srcId="{A3C1C5DD-B000-4AC5-850F-DE460DD8B595}" destId="{00824790-F539-4B76-B926-0CA17ED0DC98}" srcOrd="0" destOrd="0" presId="urn:microsoft.com/office/officeart/2008/layout/AscendingPictureAccentProcess"/>
    <dgm:cxn modelId="{DFB68F97-38A8-4F42-93CD-2EF8150383A2}" srcId="{CDDD73E5-2401-4F1E-96DC-4019342BCACA}" destId="{A3C1C5DD-B000-4AC5-850F-DE460DD8B595}" srcOrd="1" destOrd="0" parTransId="{7367F7DC-F5D7-4BDE-A515-D3B3656CFECA}" sibTransId="{BCE20AB1-206A-4EFE-8E31-80A524E2A877}"/>
    <dgm:cxn modelId="{A3195492-7DA6-404A-8BA8-4CE96655BD41}" type="presOf" srcId="{6291CC06-D394-4E36-8A0C-93ED720C1842}" destId="{427368DC-25D5-4ACA-899D-6DEB78507B3B}" srcOrd="0" destOrd="0" presId="urn:microsoft.com/office/officeart/2008/layout/AscendingPictureAccentProcess"/>
    <dgm:cxn modelId="{7F83A5D3-43FD-4FC9-B960-9A7F9EF04F48}" srcId="{CDDD73E5-2401-4F1E-96DC-4019342BCACA}" destId="{6291CC06-D394-4E36-8A0C-93ED720C1842}" srcOrd="0" destOrd="0" parTransId="{DBC777C9-154D-4A39-9E94-A174DE5602AF}" sibTransId="{210798E8-A98B-4F19-8649-349C704CC643}"/>
    <dgm:cxn modelId="{3A367836-AF8D-40D6-BF82-AE569C132FFE}" type="presOf" srcId="{BCE20AB1-206A-4EFE-8E31-80A524E2A877}" destId="{9DDB451B-7095-4861-9786-2A2FCC2595C7}" srcOrd="0" destOrd="0" presId="urn:microsoft.com/office/officeart/2008/layout/AscendingPictureAccentProcess"/>
    <dgm:cxn modelId="{6274309B-AC63-4ABA-BA3C-37A401E2C735}" type="presOf" srcId="{CDDD73E5-2401-4F1E-96DC-4019342BCACA}" destId="{43E4EDC8-D882-4C13-8B09-174F1D69FC30}" srcOrd="0" destOrd="0" presId="urn:microsoft.com/office/officeart/2008/layout/AscendingPictureAccentProcess"/>
    <dgm:cxn modelId="{56C2CCC8-8C74-4A2A-9E0C-4C6CDF6FB03F}" type="presParOf" srcId="{43E4EDC8-D882-4C13-8B09-174F1D69FC30}" destId="{B07050F3-9FDC-4146-859B-E470ADBAE18E}" srcOrd="0" destOrd="0" presId="urn:microsoft.com/office/officeart/2008/layout/AscendingPictureAccentProcess"/>
    <dgm:cxn modelId="{303DF14C-3A5E-4F25-AC6A-0DE05EFE90C3}" type="presParOf" srcId="{43E4EDC8-D882-4C13-8B09-174F1D69FC30}" destId="{1848BFC8-DF04-4EBB-86D0-FDA26D8BE742}" srcOrd="1" destOrd="0" presId="urn:microsoft.com/office/officeart/2008/layout/AscendingPictureAccentProcess"/>
    <dgm:cxn modelId="{3EFC276A-1490-4081-9646-30058D925753}" type="presParOf" srcId="{43E4EDC8-D882-4C13-8B09-174F1D69FC30}" destId="{DF2E17B0-0656-4877-B2C1-9286BC53A45D}" srcOrd="2" destOrd="0" presId="urn:microsoft.com/office/officeart/2008/layout/AscendingPictureAccentProcess"/>
    <dgm:cxn modelId="{71BC2ED1-8EC5-4DBC-A99F-20A19E71525A}" type="presParOf" srcId="{43E4EDC8-D882-4C13-8B09-174F1D69FC30}" destId="{1E44454E-E65F-4852-9923-99B5AB3F3DE3}" srcOrd="3" destOrd="0" presId="urn:microsoft.com/office/officeart/2008/layout/AscendingPictureAccentProcess"/>
    <dgm:cxn modelId="{237B7291-4E8C-496B-AD63-7C0D9DF0E465}" type="presParOf" srcId="{43E4EDC8-D882-4C13-8B09-174F1D69FC30}" destId="{5AF64742-AA9B-4A54-8CA5-D1A4C3B48356}" srcOrd="4" destOrd="0" presId="urn:microsoft.com/office/officeart/2008/layout/AscendingPictureAccentProcess"/>
    <dgm:cxn modelId="{0CD573DF-203E-4518-A421-C47675400E2A}" type="presParOf" srcId="{43E4EDC8-D882-4C13-8B09-174F1D69FC30}" destId="{6FAEB189-B3E2-4C3A-8F84-0E1754713EBE}" srcOrd="5" destOrd="0" presId="urn:microsoft.com/office/officeart/2008/layout/AscendingPictureAccentProcess"/>
    <dgm:cxn modelId="{B482EEDC-5023-40E7-B1FA-143C172FD414}" type="presParOf" srcId="{43E4EDC8-D882-4C13-8B09-174F1D69FC30}" destId="{D76F43DA-5B60-4798-B0F1-BECE34FD5B64}" srcOrd="6" destOrd="0" presId="urn:microsoft.com/office/officeart/2008/layout/AscendingPictureAccentProcess"/>
    <dgm:cxn modelId="{C3A28CF8-EB58-49C0-ADF1-EDC8B200176E}" type="presParOf" srcId="{43E4EDC8-D882-4C13-8B09-174F1D69FC30}" destId="{D603FB0D-3B11-410A-AA72-D13247236B7B}" srcOrd="7" destOrd="0" presId="urn:microsoft.com/office/officeart/2008/layout/AscendingPictureAccentProcess"/>
    <dgm:cxn modelId="{6AA1C453-233A-44C7-A6AE-A7B7CB1DEC8B}" type="presParOf" srcId="{43E4EDC8-D882-4C13-8B09-174F1D69FC30}" destId="{3C2941E8-87C5-4D44-A4BA-640A07CA67CA}" srcOrd="8" destOrd="0" presId="urn:microsoft.com/office/officeart/2008/layout/AscendingPictureAccentProcess"/>
    <dgm:cxn modelId="{AA1A2426-B603-4434-B203-F0DB9C991C76}" type="presParOf" srcId="{43E4EDC8-D882-4C13-8B09-174F1D69FC30}" destId="{F2C9D052-4645-46D5-8928-755E6A0C7197}" srcOrd="9" destOrd="0" presId="urn:microsoft.com/office/officeart/2008/layout/AscendingPictureAccentProcess"/>
    <dgm:cxn modelId="{57C7C2E0-601D-4316-8A95-81572C08415A}" type="presParOf" srcId="{43E4EDC8-D882-4C13-8B09-174F1D69FC30}" destId="{427368DC-25D5-4ACA-899D-6DEB78507B3B}" srcOrd="10" destOrd="0" presId="urn:microsoft.com/office/officeart/2008/layout/AscendingPictureAccentProcess"/>
    <dgm:cxn modelId="{EAFC24D9-77D3-409B-A424-30D4ECDA2487}" type="presParOf" srcId="{43E4EDC8-D882-4C13-8B09-174F1D69FC30}" destId="{8C825256-59C6-4C62-9ED0-0C57D2C6A54E}" srcOrd="11" destOrd="0" presId="urn:microsoft.com/office/officeart/2008/layout/AscendingPictureAccentProcess"/>
    <dgm:cxn modelId="{06C58A4D-8B49-47CE-BFF0-A50315F07357}" type="presParOf" srcId="{8C825256-59C6-4C62-9ED0-0C57D2C6A54E}" destId="{FE98CFD3-F3FA-48A4-9A9B-5036DF5D3121}" srcOrd="0" destOrd="0" presId="urn:microsoft.com/office/officeart/2008/layout/AscendingPictureAccentProcess"/>
    <dgm:cxn modelId="{AE40BE01-9965-491B-80F1-B5D3EBFEDE42}" type="presParOf" srcId="{43E4EDC8-D882-4C13-8B09-174F1D69FC30}" destId="{00824790-F539-4B76-B926-0CA17ED0DC98}" srcOrd="12" destOrd="0" presId="urn:microsoft.com/office/officeart/2008/layout/AscendingPictureAccentProcess"/>
    <dgm:cxn modelId="{B356911A-930B-457C-AC76-1700F1EB29A5}" type="presParOf" srcId="{43E4EDC8-D882-4C13-8B09-174F1D69FC30}" destId="{4BA990BA-70A3-4B25-AFFE-42580DF4F79E}" srcOrd="13" destOrd="0" presId="urn:microsoft.com/office/officeart/2008/layout/AscendingPictureAccentProcess"/>
    <dgm:cxn modelId="{8265CD53-439A-4026-9FE3-9C01A869C9D6}" type="presParOf" srcId="{4BA990BA-70A3-4B25-AFFE-42580DF4F79E}" destId="{9DDB451B-7095-4861-9786-2A2FCC2595C7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3836C14-AB6A-4B1C-BFDC-5FD42901098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18005B73-8407-43C6-86C0-C9391D49D921}">
      <dgm:prSet phldrT="[文字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20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拔尖</a:t>
          </a:r>
          <a:r>
            <a:rPr lang="en-US" altLang="zh-TW" sz="20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.</a:t>
          </a:r>
          <a:r>
            <a:rPr lang="zh-TW" altLang="en-US" sz="20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扶弱</a:t>
          </a:r>
          <a:r>
            <a:rPr lang="en-US" altLang="zh-TW" sz="20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.</a:t>
          </a:r>
          <a:r>
            <a:rPr lang="zh-TW" altLang="en-US" sz="2000" b="1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固本</a:t>
          </a:r>
          <a:endParaRPr lang="en-US" altLang="zh-TW" sz="2000" b="1" dirty="0" smtClean="0">
            <a:solidFill>
              <a:srgbClr val="0000FF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DB93BFC-7C50-432D-962F-F45E0E9173BB}" type="parTrans" cxnId="{F57C7BAA-597C-4E7A-BAB2-9558C64AF4E3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D31A3F4-C714-436E-831C-71C972CCE367}" type="sibTrans" cxnId="{F57C7BAA-597C-4E7A-BAB2-9558C64AF4E3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DD18202-E580-42CB-B04E-E11E88901573}" type="pres">
      <dgm:prSet presAssocID="{63836C14-AB6A-4B1C-BFDC-5FD42901098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80514B21-141F-4094-A9C7-15565A4D1BEA}" type="pres">
      <dgm:prSet presAssocID="{18005B73-8407-43C6-86C0-C9391D49D921}" presName="hierRoot1" presStyleCnt="0"/>
      <dgm:spPr/>
    </dgm:pt>
    <dgm:pt modelId="{C47B1077-7E8F-456C-8D17-93498FDED6E1}" type="pres">
      <dgm:prSet presAssocID="{18005B73-8407-43C6-86C0-C9391D49D921}" presName="composite" presStyleCnt="0"/>
      <dgm:spPr/>
    </dgm:pt>
    <dgm:pt modelId="{743F7D29-FEE7-4B13-AAB1-672F07F02D11}" type="pres">
      <dgm:prSet presAssocID="{18005B73-8407-43C6-86C0-C9391D49D921}" presName="background" presStyleLbl="node0" presStyleIdx="0" presStyleCnt="1"/>
      <dgm:spPr/>
    </dgm:pt>
    <dgm:pt modelId="{972876E7-E71B-49BA-BA51-EE66DEB7832E}" type="pres">
      <dgm:prSet presAssocID="{18005B73-8407-43C6-86C0-C9391D49D921}" presName="text" presStyleLbl="fgAcc0" presStyleIdx="0" presStyleCnt="1" custScaleX="231826" custScaleY="955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97C060C-FF06-4CDA-8EBC-4B77F21A8863}" type="pres">
      <dgm:prSet presAssocID="{18005B73-8407-43C6-86C0-C9391D49D921}" presName="hierChild2" presStyleCnt="0"/>
      <dgm:spPr/>
    </dgm:pt>
  </dgm:ptLst>
  <dgm:cxnLst>
    <dgm:cxn modelId="{F57C7BAA-597C-4E7A-BAB2-9558C64AF4E3}" srcId="{63836C14-AB6A-4B1C-BFDC-5FD429010987}" destId="{18005B73-8407-43C6-86C0-C9391D49D921}" srcOrd="0" destOrd="0" parTransId="{4DB93BFC-7C50-432D-962F-F45E0E9173BB}" sibTransId="{CD31A3F4-C714-436E-831C-71C972CCE367}"/>
    <dgm:cxn modelId="{3736795A-09BA-499E-9363-AD3526306ED0}" type="presOf" srcId="{63836C14-AB6A-4B1C-BFDC-5FD429010987}" destId="{5DD18202-E580-42CB-B04E-E11E88901573}" srcOrd="0" destOrd="0" presId="urn:microsoft.com/office/officeart/2005/8/layout/hierarchy1"/>
    <dgm:cxn modelId="{AA2F782C-2869-4F5C-964A-31EA0A562B9F}" type="presOf" srcId="{18005B73-8407-43C6-86C0-C9391D49D921}" destId="{972876E7-E71B-49BA-BA51-EE66DEB7832E}" srcOrd="0" destOrd="0" presId="urn:microsoft.com/office/officeart/2005/8/layout/hierarchy1"/>
    <dgm:cxn modelId="{7F5A9384-43FA-4F5B-B732-040E0E2D06B9}" type="presParOf" srcId="{5DD18202-E580-42CB-B04E-E11E88901573}" destId="{80514B21-141F-4094-A9C7-15565A4D1BEA}" srcOrd="0" destOrd="0" presId="urn:microsoft.com/office/officeart/2005/8/layout/hierarchy1"/>
    <dgm:cxn modelId="{793610EB-1525-47CE-986F-BBACF8CB3392}" type="presParOf" srcId="{80514B21-141F-4094-A9C7-15565A4D1BEA}" destId="{C47B1077-7E8F-456C-8D17-93498FDED6E1}" srcOrd="0" destOrd="0" presId="urn:microsoft.com/office/officeart/2005/8/layout/hierarchy1"/>
    <dgm:cxn modelId="{FD5F18C1-AB25-4C6C-9074-C3DC28F841CB}" type="presParOf" srcId="{C47B1077-7E8F-456C-8D17-93498FDED6E1}" destId="{743F7D29-FEE7-4B13-AAB1-672F07F02D11}" srcOrd="0" destOrd="0" presId="urn:microsoft.com/office/officeart/2005/8/layout/hierarchy1"/>
    <dgm:cxn modelId="{A350C99A-E317-42C5-9763-92F75433C6D6}" type="presParOf" srcId="{C47B1077-7E8F-456C-8D17-93498FDED6E1}" destId="{972876E7-E71B-49BA-BA51-EE66DEB7832E}" srcOrd="1" destOrd="0" presId="urn:microsoft.com/office/officeart/2005/8/layout/hierarchy1"/>
    <dgm:cxn modelId="{CA76D8E2-6602-482D-8754-CE4931808B1E}" type="presParOf" srcId="{80514B21-141F-4094-A9C7-15565A4D1BEA}" destId="{797C060C-FF06-4CDA-8EBC-4B77F21A886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A793EFD-484B-4BAE-A544-2DDE7D071EAB}" type="doc">
      <dgm:prSet loTypeId="urn:microsoft.com/office/officeart/2005/8/layout/arrow2" loCatId="process" qsTypeId="urn:microsoft.com/office/officeart/2005/8/quickstyle/simple1" qsCatId="simple" csTypeId="urn:microsoft.com/office/officeart/2005/8/colors/colorful3" csCatId="colorful" phldr="1"/>
      <dgm:spPr/>
    </dgm:pt>
    <dgm:pt modelId="{F6E5C4CB-8BA5-4502-8709-0494CB4DCE2C}">
      <dgm:prSet phldrT="[文字]"/>
      <dgm:spPr/>
      <dgm:t>
        <a:bodyPr/>
        <a:lstStyle/>
        <a:p>
          <a:pPr algn="ctr"/>
          <a:r>
            <a:rPr lang="zh-TW" altLang="en-US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溝通協調</a:t>
          </a:r>
          <a:endParaRPr lang="en-US" altLang="zh-TW" dirty="0" smtClean="0">
            <a:solidFill>
              <a:srgbClr val="FF0000"/>
            </a:solidFill>
            <a:latin typeface="標楷體" pitchFamily="65" charset="-120"/>
            <a:ea typeface="標楷體" pitchFamily="65" charset="-120"/>
          </a:endParaRPr>
        </a:p>
        <a:p>
          <a:pPr algn="ctr"/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有話好說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0E55E647-135F-4FEF-A38F-4C615BA0A4CE}" type="parTrans" cxnId="{3A4154A8-B7E5-4B72-9D88-F07F2E08F06A}">
      <dgm:prSet/>
      <dgm:spPr/>
      <dgm:t>
        <a:bodyPr/>
        <a:lstStyle/>
        <a:p>
          <a:pPr algn="ctr"/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B8949CF7-6128-4215-BCA5-191E157D3647}" type="sibTrans" cxnId="{3A4154A8-B7E5-4B72-9D88-F07F2E08F06A}">
      <dgm:prSet/>
      <dgm:spPr/>
      <dgm:t>
        <a:bodyPr/>
        <a:lstStyle/>
        <a:p>
          <a:pPr algn="ctr"/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E0518627-31D7-4209-AF84-FA396D8C778F}">
      <dgm:prSet phldrT="[文字]"/>
      <dgm:spPr/>
      <dgm:t>
        <a:bodyPr/>
        <a:lstStyle/>
        <a:p>
          <a:pPr algn="ctr"/>
          <a:r>
            <a:rPr lang="zh-TW" altLang="en-US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互助合作</a:t>
          </a:r>
          <a:endParaRPr lang="en-US" altLang="zh-TW" dirty="0" smtClean="0">
            <a:solidFill>
              <a:srgbClr val="FF0000"/>
            </a:solidFill>
            <a:latin typeface="標楷體" pitchFamily="65" charset="-120"/>
            <a:ea typeface="標楷體" pitchFamily="65" charset="-120"/>
          </a:endParaRPr>
        </a:p>
        <a:p>
          <a:pPr algn="ctr"/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團結共榮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9B28CEDF-46AC-42CE-A666-D76C8211C0F8}" type="parTrans" cxnId="{837258E9-BFB5-40FB-A7E3-C11C4BDED91D}">
      <dgm:prSet/>
      <dgm:spPr/>
      <dgm:t>
        <a:bodyPr/>
        <a:lstStyle/>
        <a:p>
          <a:pPr algn="ctr"/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80AC31B9-51CD-45E3-BB39-667839DA571F}" type="sibTrans" cxnId="{837258E9-BFB5-40FB-A7E3-C11C4BDED91D}">
      <dgm:prSet/>
      <dgm:spPr/>
      <dgm:t>
        <a:bodyPr/>
        <a:lstStyle/>
        <a:p>
          <a:pPr algn="ctr"/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1354B621-EBE6-4FAF-897A-0B99D36D47D9}">
      <dgm:prSet phldrT="[文字]"/>
      <dgm:spPr/>
      <dgm:t>
        <a:bodyPr/>
        <a:lstStyle/>
        <a:p>
          <a:pPr algn="ctr"/>
          <a:r>
            <a:rPr lang="zh-TW" altLang="en-US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懷中優先</a:t>
          </a:r>
          <a:endParaRPr lang="en-US" altLang="zh-TW" dirty="0" smtClean="0">
            <a:solidFill>
              <a:srgbClr val="FF0000"/>
            </a:solidFill>
            <a:latin typeface="標楷體" pitchFamily="65" charset="-120"/>
            <a:ea typeface="標楷體" pitchFamily="65" charset="-120"/>
          </a:endParaRPr>
        </a:p>
        <a:p>
          <a:pPr algn="ctr"/>
          <a:r>
            <a:rPr lang="zh-TW" altLang="en-US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放下本位</a:t>
          </a:r>
          <a:endParaRPr lang="zh-TW" altLang="en-US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gm:t>
    </dgm:pt>
    <dgm:pt modelId="{72ED3A94-56D7-458C-A922-F26DD021C773}" type="parTrans" cxnId="{6D6BBBC6-C70E-470E-8051-29D6A06B1C9C}">
      <dgm:prSet/>
      <dgm:spPr/>
      <dgm:t>
        <a:bodyPr/>
        <a:lstStyle/>
        <a:p>
          <a:pPr algn="ctr"/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22728A28-6B2E-4C86-A6E7-C93EE52E5621}" type="sibTrans" cxnId="{6D6BBBC6-C70E-470E-8051-29D6A06B1C9C}">
      <dgm:prSet/>
      <dgm:spPr/>
      <dgm:t>
        <a:bodyPr/>
        <a:lstStyle/>
        <a:p>
          <a:pPr algn="ctr"/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41A4F1FF-C268-4843-A61F-A26B38981826}">
      <dgm:prSet phldrT="[文字]"/>
      <dgm:spPr/>
      <dgm:t>
        <a:bodyPr/>
        <a:lstStyle/>
        <a:p>
          <a:pPr algn="ctr"/>
          <a:r>
            <a:rPr lang="zh-TW" altLang="en-US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學生學習</a:t>
          </a:r>
          <a:r>
            <a:rPr lang="zh-TW" altLang="en-US" dirty="0" smtClean="0">
              <a:latin typeface="標楷體" pitchFamily="65" charset="-120"/>
              <a:ea typeface="標楷體" pitchFamily="65" charset="-120"/>
            </a:rPr>
            <a:t>為中心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417F9FF3-2729-4FA2-989B-22D207F01053}" type="parTrans" cxnId="{07864F11-36E4-4177-81AF-A9FC7366D8AC}">
      <dgm:prSet/>
      <dgm:spPr/>
      <dgm:t>
        <a:bodyPr/>
        <a:lstStyle/>
        <a:p>
          <a:endParaRPr lang="zh-TW" altLang="en-US"/>
        </a:p>
      </dgm:t>
    </dgm:pt>
    <dgm:pt modelId="{F09E1DC4-AF38-4F0A-B791-39027D0CBAAE}" type="sibTrans" cxnId="{07864F11-36E4-4177-81AF-A9FC7366D8AC}">
      <dgm:prSet/>
      <dgm:spPr/>
      <dgm:t>
        <a:bodyPr/>
        <a:lstStyle/>
        <a:p>
          <a:endParaRPr lang="zh-TW" altLang="en-US"/>
        </a:p>
      </dgm:t>
    </dgm:pt>
    <dgm:pt modelId="{071C14BB-49A3-456F-BD30-E377F1644D15}" type="pres">
      <dgm:prSet presAssocID="{CA793EFD-484B-4BAE-A544-2DDE7D071EAB}" presName="arrowDiagram" presStyleCnt="0">
        <dgm:presLayoutVars>
          <dgm:chMax val="5"/>
          <dgm:dir/>
          <dgm:resizeHandles val="exact"/>
        </dgm:presLayoutVars>
      </dgm:prSet>
      <dgm:spPr/>
    </dgm:pt>
    <dgm:pt modelId="{751780E3-73B2-42F1-8C88-44569DDF45C2}" type="pres">
      <dgm:prSet presAssocID="{CA793EFD-484B-4BAE-A544-2DDE7D071EAB}" presName="arrow" presStyleLbl="bgShp" presStyleIdx="0" presStyleCnt="1"/>
      <dgm:spPr/>
    </dgm:pt>
    <dgm:pt modelId="{DE3D91E9-1D2F-4359-89B2-2EC689AEF9C6}" type="pres">
      <dgm:prSet presAssocID="{CA793EFD-484B-4BAE-A544-2DDE7D071EAB}" presName="arrowDiagram4" presStyleCnt="0"/>
      <dgm:spPr/>
    </dgm:pt>
    <dgm:pt modelId="{00B30E36-C126-46B8-A0B9-8C91DBD2596B}" type="pres">
      <dgm:prSet presAssocID="{41A4F1FF-C268-4843-A61F-A26B38981826}" presName="bullet4a" presStyleLbl="node1" presStyleIdx="0" presStyleCnt="4"/>
      <dgm:spPr/>
    </dgm:pt>
    <dgm:pt modelId="{BAD6576F-E134-434A-AFCD-887EC5514165}" type="pres">
      <dgm:prSet presAssocID="{41A4F1FF-C268-4843-A61F-A26B38981826}" presName="textBox4a" presStyleLbl="revTx" presStyleIdx="0" presStyleCnt="4" custScaleX="10785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4D6F456-887A-4833-8E93-ED3C40C9A73E}" type="pres">
      <dgm:prSet presAssocID="{F6E5C4CB-8BA5-4502-8709-0494CB4DCE2C}" presName="bullet4b" presStyleLbl="node1" presStyleIdx="1" presStyleCnt="4"/>
      <dgm:spPr/>
    </dgm:pt>
    <dgm:pt modelId="{7C1BF7CF-DB38-4B13-BE6D-9B718ACC8893}" type="pres">
      <dgm:prSet presAssocID="{F6E5C4CB-8BA5-4502-8709-0494CB4DCE2C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068057F-E478-4050-AA8F-0FD9D24DF77C}" type="pres">
      <dgm:prSet presAssocID="{E0518627-31D7-4209-AF84-FA396D8C778F}" presName="bullet4c" presStyleLbl="node1" presStyleIdx="2" presStyleCnt="4"/>
      <dgm:spPr/>
    </dgm:pt>
    <dgm:pt modelId="{693E711B-BAEB-4B76-BF5F-C7F1673B93E0}" type="pres">
      <dgm:prSet presAssocID="{E0518627-31D7-4209-AF84-FA396D8C778F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86E51F2-44C5-4C5A-B27D-89F96C3E2259}" type="pres">
      <dgm:prSet presAssocID="{1354B621-EBE6-4FAF-897A-0B99D36D47D9}" presName="bullet4d" presStyleLbl="node1" presStyleIdx="3" presStyleCnt="4"/>
      <dgm:spPr/>
    </dgm:pt>
    <dgm:pt modelId="{84F5B55A-AF5D-43FD-87A6-DE9D55AD26F7}" type="pres">
      <dgm:prSet presAssocID="{1354B621-EBE6-4FAF-897A-0B99D36D47D9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C7D0196-C193-41EB-BA43-5E2CDD66CA92}" type="presOf" srcId="{CA793EFD-484B-4BAE-A544-2DDE7D071EAB}" destId="{071C14BB-49A3-456F-BD30-E377F1644D15}" srcOrd="0" destOrd="0" presId="urn:microsoft.com/office/officeart/2005/8/layout/arrow2"/>
    <dgm:cxn modelId="{3A4154A8-B7E5-4B72-9D88-F07F2E08F06A}" srcId="{CA793EFD-484B-4BAE-A544-2DDE7D071EAB}" destId="{F6E5C4CB-8BA5-4502-8709-0494CB4DCE2C}" srcOrd="1" destOrd="0" parTransId="{0E55E647-135F-4FEF-A38F-4C615BA0A4CE}" sibTransId="{B8949CF7-6128-4215-BCA5-191E157D3647}"/>
    <dgm:cxn modelId="{64ED8A65-40C3-4B78-8C2B-8435BCAD5F75}" type="presOf" srcId="{1354B621-EBE6-4FAF-897A-0B99D36D47D9}" destId="{84F5B55A-AF5D-43FD-87A6-DE9D55AD26F7}" srcOrd="0" destOrd="0" presId="urn:microsoft.com/office/officeart/2005/8/layout/arrow2"/>
    <dgm:cxn modelId="{837258E9-BFB5-40FB-A7E3-C11C4BDED91D}" srcId="{CA793EFD-484B-4BAE-A544-2DDE7D071EAB}" destId="{E0518627-31D7-4209-AF84-FA396D8C778F}" srcOrd="2" destOrd="0" parTransId="{9B28CEDF-46AC-42CE-A666-D76C8211C0F8}" sibTransId="{80AC31B9-51CD-45E3-BB39-667839DA571F}"/>
    <dgm:cxn modelId="{6D6BBBC6-C70E-470E-8051-29D6A06B1C9C}" srcId="{CA793EFD-484B-4BAE-A544-2DDE7D071EAB}" destId="{1354B621-EBE6-4FAF-897A-0B99D36D47D9}" srcOrd="3" destOrd="0" parTransId="{72ED3A94-56D7-458C-A922-F26DD021C773}" sibTransId="{22728A28-6B2E-4C86-A6E7-C93EE52E5621}"/>
    <dgm:cxn modelId="{37E77FBC-E7B2-433B-BC86-8CD90482F848}" type="presOf" srcId="{41A4F1FF-C268-4843-A61F-A26B38981826}" destId="{BAD6576F-E134-434A-AFCD-887EC5514165}" srcOrd="0" destOrd="0" presId="urn:microsoft.com/office/officeart/2005/8/layout/arrow2"/>
    <dgm:cxn modelId="{2F9C09BF-D86B-482F-A096-B39F04D8A197}" type="presOf" srcId="{E0518627-31D7-4209-AF84-FA396D8C778F}" destId="{693E711B-BAEB-4B76-BF5F-C7F1673B93E0}" srcOrd="0" destOrd="0" presId="urn:microsoft.com/office/officeart/2005/8/layout/arrow2"/>
    <dgm:cxn modelId="{07864F11-36E4-4177-81AF-A9FC7366D8AC}" srcId="{CA793EFD-484B-4BAE-A544-2DDE7D071EAB}" destId="{41A4F1FF-C268-4843-A61F-A26B38981826}" srcOrd="0" destOrd="0" parTransId="{417F9FF3-2729-4FA2-989B-22D207F01053}" sibTransId="{F09E1DC4-AF38-4F0A-B791-39027D0CBAAE}"/>
    <dgm:cxn modelId="{AAAE1510-CD2C-4B79-93D3-BD7742648299}" type="presOf" srcId="{F6E5C4CB-8BA5-4502-8709-0494CB4DCE2C}" destId="{7C1BF7CF-DB38-4B13-BE6D-9B718ACC8893}" srcOrd="0" destOrd="0" presId="urn:microsoft.com/office/officeart/2005/8/layout/arrow2"/>
    <dgm:cxn modelId="{69FA171A-3429-4F7E-AC89-11D07EEF31AD}" type="presParOf" srcId="{071C14BB-49A3-456F-BD30-E377F1644D15}" destId="{751780E3-73B2-42F1-8C88-44569DDF45C2}" srcOrd="0" destOrd="0" presId="urn:microsoft.com/office/officeart/2005/8/layout/arrow2"/>
    <dgm:cxn modelId="{0B3FF96B-3A31-4D77-8919-2D0B0CE04B34}" type="presParOf" srcId="{071C14BB-49A3-456F-BD30-E377F1644D15}" destId="{DE3D91E9-1D2F-4359-89B2-2EC689AEF9C6}" srcOrd="1" destOrd="0" presId="urn:microsoft.com/office/officeart/2005/8/layout/arrow2"/>
    <dgm:cxn modelId="{03B16A74-1C32-400B-9DFC-312B3EF0AA0A}" type="presParOf" srcId="{DE3D91E9-1D2F-4359-89B2-2EC689AEF9C6}" destId="{00B30E36-C126-46B8-A0B9-8C91DBD2596B}" srcOrd="0" destOrd="0" presId="urn:microsoft.com/office/officeart/2005/8/layout/arrow2"/>
    <dgm:cxn modelId="{4B4F2D71-EBC8-4540-A274-9ECB31709AB4}" type="presParOf" srcId="{DE3D91E9-1D2F-4359-89B2-2EC689AEF9C6}" destId="{BAD6576F-E134-434A-AFCD-887EC5514165}" srcOrd="1" destOrd="0" presId="urn:microsoft.com/office/officeart/2005/8/layout/arrow2"/>
    <dgm:cxn modelId="{3A35F0F6-E505-4F81-80B3-26D3CDE9F103}" type="presParOf" srcId="{DE3D91E9-1D2F-4359-89B2-2EC689AEF9C6}" destId="{A4D6F456-887A-4833-8E93-ED3C40C9A73E}" srcOrd="2" destOrd="0" presId="urn:microsoft.com/office/officeart/2005/8/layout/arrow2"/>
    <dgm:cxn modelId="{DC661D9E-7E82-496B-9233-783716698227}" type="presParOf" srcId="{DE3D91E9-1D2F-4359-89B2-2EC689AEF9C6}" destId="{7C1BF7CF-DB38-4B13-BE6D-9B718ACC8893}" srcOrd="3" destOrd="0" presId="urn:microsoft.com/office/officeart/2005/8/layout/arrow2"/>
    <dgm:cxn modelId="{DDD4D277-2D0F-48F5-95F6-CDF8C59AE03A}" type="presParOf" srcId="{DE3D91E9-1D2F-4359-89B2-2EC689AEF9C6}" destId="{8068057F-E478-4050-AA8F-0FD9D24DF77C}" srcOrd="4" destOrd="0" presId="urn:microsoft.com/office/officeart/2005/8/layout/arrow2"/>
    <dgm:cxn modelId="{57DC191E-6C84-4D93-B9DF-5DA84A99E650}" type="presParOf" srcId="{DE3D91E9-1D2F-4359-89B2-2EC689AEF9C6}" destId="{693E711B-BAEB-4B76-BF5F-C7F1673B93E0}" srcOrd="5" destOrd="0" presId="urn:microsoft.com/office/officeart/2005/8/layout/arrow2"/>
    <dgm:cxn modelId="{8915AD91-9311-4FB2-8222-B7059CDD4F24}" type="presParOf" srcId="{DE3D91E9-1D2F-4359-89B2-2EC689AEF9C6}" destId="{B86E51F2-44C5-4C5A-B27D-89F96C3E2259}" srcOrd="6" destOrd="0" presId="urn:microsoft.com/office/officeart/2005/8/layout/arrow2"/>
    <dgm:cxn modelId="{87D7C257-A554-4484-9D37-C9B27A946201}" type="presParOf" srcId="{DE3D91E9-1D2F-4359-89B2-2EC689AEF9C6}" destId="{84F5B55A-AF5D-43FD-87A6-DE9D55AD26F7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B4C316-5F13-4085-B1B5-1E3583522A9E}">
      <dsp:nvSpPr>
        <dsp:cNvPr id="0" name=""/>
        <dsp:cNvSpPr/>
      </dsp:nvSpPr>
      <dsp:spPr>
        <a:xfrm>
          <a:off x="-5644964" y="-864131"/>
          <a:ext cx="6720886" cy="6720886"/>
        </a:xfrm>
        <a:prstGeom prst="blockArc">
          <a:avLst>
            <a:gd name="adj1" fmla="val 18900000"/>
            <a:gd name="adj2" fmla="val 2700000"/>
            <a:gd name="adj3" fmla="val 321"/>
          </a:avLst>
        </a:pr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5840F8-CA8D-423F-8D63-1EFE35078F44}">
      <dsp:nvSpPr>
        <dsp:cNvPr id="0" name=""/>
        <dsp:cNvSpPr/>
      </dsp:nvSpPr>
      <dsp:spPr>
        <a:xfrm>
          <a:off x="470348" y="311939"/>
          <a:ext cx="7524694" cy="62427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520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行政團隊與導師團隊介紹</a:t>
          </a:r>
          <a:endParaRPr lang="zh-TW" altLang="en-US" sz="3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70348" y="311939"/>
        <a:ext cx="7524694" cy="624277"/>
      </dsp:txXfrm>
    </dsp:sp>
    <dsp:sp modelId="{BA973798-D1A8-450B-A332-081C06891713}">
      <dsp:nvSpPr>
        <dsp:cNvPr id="0" name=""/>
        <dsp:cNvSpPr/>
      </dsp:nvSpPr>
      <dsp:spPr>
        <a:xfrm>
          <a:off x="80175" y="233904"/>
          <a:ext cx="780347" cy="7803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63E160-AE3D-4574-B593-1EC0D4868606}">
      <dsp:nvSpPr>
        <dsp:cNvPr id="0" name=""/>
        <dsp:cNvSpPr/>
      </dsp:nvSpPr>
      <dsp:spPr>
        <a:xfrm>
          <a:off x="917687" y="1248056"/>
          <a:ext cx="7077354" cy="624277"/>
        </a:xfrm>
        <a:prstGeom prst="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520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校務經營理念與實踐</a:t>
          </a:r>
          <a:endParaRPr lang="zh-TW" altLang="en-US" sz="3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917687" y="1248056"/>
        <a:ext cx="7077354" cy="624277"/>
      </dsp:txXfrm>
    </dsp:sp>
    <dsp:sp modelId="{CAB7F06E-E3F1-480E-8A33-40975EC73955}">
      <dsp:nvSpPr>
        <dsp:cNvPr id="0" name=""/>
        <dsp:cNvSpPr/>
      </dsp:nvSpPr>
      <dsp:spPr>
        <a:xfrm>
          <a:off x="527514" y="1170021"/>
          <a:ext cx="780347" cy="7803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26BB62-1361-4452-9C47-9DD2B374A5DB}">
      <dsp:nvSpPr>
        <dsp:cNvPr id="0" name=""/>
        <dsp:cNvSpPr/>
      </dsp:nvSpPr>
      <dsp:spPr>
        <a:xfrm>
          <a:off x="1054984" y="2184173"/>
          <a:ext cx="6940057" cy="624277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520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107</a:t>
          </a:r>
          <a:r>
            <a:rPr lang="zh-TW" altLang="en-US" sz="3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發展成果</a:t>
          </a:r>
          <a:endParaRPr lang="zh-TW" altLang="en-US" sz="3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054984" y="2184173"/>
        <a:ext cx="6940057" cy="624277"/>
      </dsp:txXfrm>
    </dsp:sp>
    <dsp:sp modelId="{284FFB89-4D4B-4ACE-8C81-6B776BD3220F}">
      <dsp:nvSpPr>
        <dsp:cNvPr id="0" name=""/>
        <dsp:cNvSpPr/>
      </dsp:nvSpPr>
      <dsp:spPr>
        <a:xfrm>
          <a:off x="664811" y="2106138"/>
          <a:ext cx="780347" cy="7803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FFF1AD-E354-4AB0-8888-56DC43702246}">
      <dsp:nvSpPr>
        <dsp:cNvPr id="0" name=""/>
        <dsp:cNvSpPr/>
      </dsp:nvSpPr>
      <dsp:spPr>
        <a:xfrm>
          <a:off x="917687" y="3120290"/>
          <a:ext cx="7077354" cy="624277"/>
        </a:xfrm>
        <a:prstGeom prst="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520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108</a:t>
          </a:r>
          <a:r>
            <a:rPr lang="zh-TW" altLang="en-US" sz="3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校務發展重要任務</a:t>
          </a:r>
          <a:endParaRPr lang="zh-TW" altLang="en-US" sz="3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917687" y="3120290"/>
        <a:ext cx="7077354" cy="624277"/>
      </dsp:txXfrm>
    </dsp:sp>
    <dsp:sp modelId="{A71F95F2-B808-4CC1-A5E8-A920205A456B}">
      <dsp:nvSpPr>
        <dsp:cNvPr id="0" name=""/>
        <dsp:cNvSpPr/>
      </dsp:nvSpPr>
      <dsp:spPr>
        <a:xfrm>
          <a:off x="527514" y="3042255"/>
          <a:ext cx="780347" cy="7803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EA1BDF-641D-424A-80DB-E7B789FC22ED}">
      <dsp:nvSpPr>
        <dsp:cNvPr id="0" name=""/>
        <dsp:cNvSpPr/>
      </dsp:nvSpPr>
      <dsp:spPr>
        <a:xfrm>
          <a:off x="470348" y="4056407"/>
          <a:ext cx="7524694" cy="624277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520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結語</a:t>
          </a:r>
          <a:endParaRPr lang="zh-TW" altLang="en-US" sz="30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70348" y="4056407"/>
        <a:ext cx="7524694" cy="624277"/>
      </dsp:txXfrm>
    </dsp:sp>
    <dsp:sp modelId="{945D68D1-2394-451D-8498-928AD71A75AD}">
      <dsp:nvSpPr>
        <dsp:cNvPr id="0" name=""/>
        <dsp:cNvSpPr/>
      </dsp:nvSpPr>
      <dsp:spPr>
        <a:xfrm>
          <a:off x="80175" y="3978372"/>
          <a:ext cx="780347" cy="7803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9E720F-358D-47B2-AE9A-6BA3754C6AD9}">
      <dsp:nvSpPr>
        <dsp:cNvPr id="0" name=""/>
        <dsp:cNvSpPr/>
      </dsp:nvSpPr>
      <dsp:spPr>
        <a:xfrm>
          <a:off x="8336" y="880633"/>
          <a:ext cx="1343434" cy="6717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標楷體" pitchFamily="65" charset="-120"/>
              <a:ea typeface="標楷體" pitchFamily="65" charset="-120"/>
            </a:rPr>
            <a:t>教務主任</a:t>
          </a:r>
          <a:endParaRPr lang="en-US" altLang="zh-TW" sz="1600" b="1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標楷體" pitchFamily="65" charset="-120"/>
              <a:ea typeface="標楷體" pitchFamily="65" charset="-120"/>
            </a:rPr>
            <a:t>徐蓓貞</a:t>
          </a:r>
          <a:endParaRPr lang="zh-TW" altLang="en-US" sz="16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28010" y="900307"/>
        <a:ext cx="1304086" cy="632369"/>
      </dsp:txXfrm>
    </dsp:sp>
    <dsp:sp modelId="{891CD374-7653-4473-A943-5C35F95A6D10}">
      <dsp:nvSpPr>
        <dsp:cNvPr id="0" name=""/>
        <dsp:cNvSpPr/>
      </dsp:nvSpPr>
      <dsp:spPr>
        <a:xfrm>
          <a:off x="142680" y="1552351"/>
          <a:ext cx="134343" cy="503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3788"/>
              </a:lnTo>
              <a:lnTo>
                <a:pt x="134343" y="50378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54250C-65A9-4D6D-AF47-AA4492F701CA}">
      <dsp:nvSpPr>
        <dsp:cNvPr id="0" name=""/>
        <dsp:cNvSpPr/>
      </dsp:nvSpPr>
      <dsp:spPr>
        <a:xfrm>
          <a:off x="277023" y="1720280"/>
          <a:ext cx="1074747" cy="6717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標楷體" pitchFamily="65" charset="-120"/>
              <a:ea typeface="標楷體" pitchFamily="65" charset="-120"/>
            </a:rPr>
            <a:t>教學組長</a:t>
          </a:r>
          <a:endParaRPr lang="en-US" altLang="zh-TW" sz="1600" b="1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標楷體" pitchFamily="65" charset="-120"/>
              <a:ea typeface="標楷體" pitchFamily="65" charset="-120"/>
            </a:rPr>
            <a:t>張馨文</a:t>
          </a:r>
          <a:endParaRPr lang="zh-TW" altLang="en-US" sz="16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296697" y="1739954"/>
        <a:ext cx="1035399" cy="632369"/>
      </dsp:txXfrm>
    </dsp:sp>
    <dsp:sp modelId="{8BE6C106-4A2B-4012-BB5A-12EC7E014BA6}">
      <dsp:nvSpPr>
        <dsp:cNvPr id="0" name=""/>
        <dsp:cNvSpPr/>
      </dsp:nvSpPr>
      <dsp:spPr>
        <a:xfrm>
          <a:off x="142680" y="1552351"/>
          <a:ext cx="134343" cy="1343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3434"/>
              </a:lnTo>
              <a:lnTo>
                <a:pt x="134343" y="134343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03B74-4572-4571-BBCA-6752EEF0EDEC}">
      <dsp:nvSpPr>
        <dsp:cNvPr id="0" name=""/>
        <dsp:cNvSpPr/>
      </dsp:nvSpPr>
      <dsp:spPr>
        <a:xfrm>
          <a:off x="277023" y="2559927"/>
          <a:ext cx="1074747" cy="6717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標楷體" pitchFamily="65" charset="-120"/>
              <a:ea typeface="標楷體" pitchFamily="65" charset="-120"/>
            </a:rPr>
            <a:t>註冊組長</a:t>
          </a:r>
          <a:endParaRPr lang="en-US" altLang="zh-TW" sz="1600" b="1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標楷體" pitchFamily="65" charset="-120"/>
              <a:ea typeface="標楷體" pitchFamily="65" charset="-120"/>
            </a:rPr>
            <a:t>葉絡慈</a:t>
          </a:r>
          <a:endParaRPr lang="zh-TW" altLang="en-US" sz="16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296697" y="2579601"/>
        <a:ext cx="1035399" cy="632369"/>
      </dsp:txXfrm>
    </dsp:sp>
    <dsp:sp modelId="{D79ACCAA-2D89-40EA-A9BF-7A37743DB2CD}">
      <dsp:nvSpPr>
        <dsp:cNvPr id="0" name=""/>
        <dsp:cNvSpPr/>
      </dsp:nvSpPr>
      <dsp:spPr>
        <a:xfrm>
          <a:off x="142680" y="1552351"/>
          <a:ext cx="134343" cy="2183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3081"/>
              </a:lnTo>
              <a:lnTo>
                <a:pt x="134343" y="218308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1630D8-E1E9-4683-BA61-2209AE110D25}">
      <dsp:nvSpPr>
        <dsp:cNvPr id="0" name=""/>
        <dsp:cNvSpPr/>
      </dsp:nvSpPr>
      <dsp:spPr>
        <a:xfrm>
          <a:off x="277023" y="3399574"/>
          <a:ext cx="1074747" cy="6717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標楷體" pitchFamily="65" charset="-120"/>
              <a:ea typeface="標楷體" pitchFamily="65" charset="-120"/>
            </a:rPr>
            <a:t>資訊組長</a:t>
          </a:r>
          <a:endParaRPr lang="en-US" altLang="zh-TW" sz="1600" b="1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標楷體" pitchFamily="65" charset="-120"/>
              <a:ea typeface="標楷體" pitchFamily="65" charset="-120"/>
            </a:rPr>
            <a:t>洪宗平</a:t>
          </a:r>
          <a:endParaRPr lang="zh-TW" altLang="en-US" sz="16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296697" y="3419248"/>
        <a:ext cx="1035399" cy="632369"/>
      </dsp:txXfrm>
    </dsp:sp>
    <dsp:sp modelId="{DA3F69C2-5B03-4E92-B104-D500CC944047}">
      <dsp:nvSpPr>
        <dsp:cNvPr id="0" name=""/>
        <dsp:cNvSpPr/>
      </dsp:nvSpPr>
      <dsp:spPr>
        <a:xfrm>
          <a:off x="142680" y="1552351"/>
          <a:ext cx="134343" cy="3022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2728"/>
              </a:lnTo>
              <a:lnTo>
                <a:pt x="134343" y="302272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83392-B4DC-4E12-9C55-246ECA6EAF07}">
      <dsp:nvSpPr>
        <dsp:cNvPr id="0" name=""/>
        <dsp:cNvSpPr/>
      </dsp:nvSpPr>
      <dsp:spPr>
        <a:xfrm>
          <a:off x="277023" y="4239220"/>
          <a:ext cx="1074747" cy="6717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標楷體" pitchFamily="65" charset="-120"/>
              <a:ea typeface="標楷體" pitchFamily="65" charset="-120"/>
            </a:rPr>
            <a:t>設備組長</a:t>
          </a:r>
          <a:endParaRPr lang="en-US" altLang="zh-TW" sz="1600" b="1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標楷體" pitchFamily="65" charset="-120"/>
              <a:ea typeface="標楷體" pitchFamily="65" charset="-120"/>
            </a:rPr>
            <a:t>紀曉穎</a:t>
          </a:r>
          <a:endParaRPr lang="zh-TW" altLang="en-US" sz="16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296697" y="4258894"/>
        <a:ext cx="1035399" cy="632369"/>
      </dsp:txXfrm>
    </dsp:sp>
    <dsp:sp modelId="{924710F3-8707-4251-B8B3-4F83BAC96302}">
      <dsp:nvSpPr>
        <dsp:cNvPr id="0" name=""/>
        <dsp:cNvSpPr/>
      </dsp:nvSpPr>
      <dsp:spPr>
        <a:xfrm>
          <a:off x="1687630" y="880633"/>
          <a:ext cx="1343434" cy="6717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標楷體" pitchFamily="65" charset="-120"/>
              <a:ea typeface="標楷體" pitchFamily="65" charset="-120"/>
            </a:rPr>
            <a:t>學務主任</a:t>
          </a:r>
          <a:endParaRPr lang="en-US" altLang="zh-TW" sz="1600" b="1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標楷體" pitchFamily="65" charset="-120"/>
              <a:ea typeface="標楷體" pitchFamily="65" charset="-120"/>
            </a:rPr>
            <a:t>葉孝玲</a:t>
          </a:r>
          <a:endParaRPr lang="zh-TW" altLang="en-US" sz="16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1707304" y="900307"/>
        <a:ext cx="1304086" cy="632369"/>
      </dsp:txXfrm>
    </dsp:sp>
    <dsp:sp modelId="{D875A491-1653-4676-AAD1-8150C4E288EB}">
      <dsp:nvSpPr>
        <dsp:cNvPr id="0" name=""/>
        <dsp:cNvSpPr/>
      </dsp:nvSpPr>
      <dsp:spPr>
        <a:xfrm>
          <a:off x="1821973" y="1552351"/>
          <a:ext cx="134343" cy="503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3788"/>
              </a:lnTo>
              <a:lnTo>
                <a:pt x="134343" y="50378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C6BEDF-E871-4592-83D3-D95D99C51D56}">
      <dsp:nvSpPr>
        <dsp:cNvPr id="0" name=""/>
        <dsp:cNvSpPr/>
      </dsp:nvSpPr>
      <dsp:spPr>
        <a:xfrm>
          <a:off x="1956317" y="1720280"/>
          <a:ext cx="1074747" cy="6717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標楷體" pitchFamily="65" charset="-120"/>
              <a:ea typeface="標楷體" pitchFamily="65" charset="-120"/>
            </a:rPr>
            <a:t>訓育組長</a:t>
          </a:r>
          <a:endParaRPr lang="en-US" altLang="zh-TW" sz="1600" b="1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標楷體" pitchFamily="65" charset="-120"/>
              <a:ea typeface="標楷體" pitchFamily="65" charset="-120"/>
            </a:rPr>
            <a:t>黃馨儀</a:t>
          </a:r>
          <a:endParaRPr lang="zh-TW" altLang="en-US" sz="16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1975991" y="1739954"/>
        <a:ext cx="1035399" cy="632369"/>
      </dsp:txXfrm>
    </dsp:sp>
    <dsp:sp modelId="{C19ADF2A-3A56-49F7-8E09-F479EDF707AD}">
      <dsp:nvSpPr>
        <dsp:cNvPr id="0" name=""/>
        <dsp:cNvSpPr/>
      </dsp:nvSpPr>
      <dsp:spPr>
        <a:xfrm>
          <a:off x="1821973" y="1552351"/>
          <a:ext cx="134343" cy="1343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3434"/>
              </a:lnTo>
              <a:lnTo>
                <a:pt x="134343" y="134343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32D2F3-1295-4533-86B2-02876DBE9C9C}">
      <dsp:nvSpPr>
        <dsp:cNvPr id="0" name=""/>
        <dsp:cNvSpPr/>
      </dsp:nvSpPr>
      <dsp:spPr>
        <a:xfrm>
          <a:off x="1956317" y="2559927"/>
          <a:ext cx="1074747" cy="6717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標楷體" pitchFamily="65" charset="-120"/>
              <a:ea typeface="標楷體" pitchFamily="65" charset="-120"/>
            </a:rPr>
            <a:t>生教組長</a:t>
          </a:r>
          <a:endParaRPr lang="en-US" altLang="zh-TW" sz="1600" b="1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標楷體" pitchFamily="65" charset="-120"/>
              <a:ea typeface="標楷體" pitchFamily="65" charset="-120"/>
            </a:rPr>
            <a:t>黃登賢</a:t>
          </a:r>
          <a:endParaRPr lang="zh-TW" altLang="en-US" sz="16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1975991" y="2579601"/>
        <a:ext cx="1035399" cy="632369"/>
      </dsp:txXfrm>
    </dsp:sp>
    <dsp:sp modelId="{4F827744-59B2-4A08-AF38-7CC9212E34B0}">
      <dsp:nvSpPr>
        <dsp:cNvPr id="0" name=""/>
        <dsp:cNvSpPr/>
      </dsp:nvSpPr>
      <dsp:spPr>
        <a:xfrm>
          <a:off x="1821973" y="1552351"/>
          <a:ext cx="134343" cy="2183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3081"/>
              </a:lnTo>
              <a:lnTo>
                <a:pt x="134343" y="218308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E84A0A-0BD3-44DE-BA00-6D9BD6F53E51}">
      <dsp:nvSpPr>
        <dsp:cNvPr id="0" name=""/>
        <dsp:cNvSpPr/>
      </dsp:nvSpPr>
      <dsp:spPr>
        <a:xfrm>
          <a:off x="1956317" y="3399574"/>
          <a:ext cx="1074747" cy="6717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標楷體" pitchFamily="65" charset="-120"/>
              <a:ea typeface="標楷體" pitchFamily="65" charset="-120"/>
            </a:rPr>
            <a:t>衛生組長</a:t>
          </a:r>
          <a:endParaRPr lang="en-US" altLang="zh-TW" sz="1600" b="1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標楷體" pitchFamily="65" charset="-120"/>
              <a:ea typeface="標楷體" pitchFamily="65" charset="-120"/>
            </a:rPr>
            <a:t>陳薇新</a:t>
          </a:r>
          <a:endParaRPr lang="zh-TW" altLang="en-US" sz="16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1975991" y="3419248"/>
        <a:ext cx="1035399" cy="632369"/>
      </dsp:txXfrm>
    </dsp:sp>
    <dsp:sp modelId="{C3642E7C-8075-44DD-846E-CC9B3BCCB5B2}">
      <dsp:nvSpPr>
        <dsp:cNvPr id="0" name=""/>
        <dsp:cNvSpPr/>
      </dsp:nvSpPr>
      <dsp:spPr>
        <a:xfrm>
          <a:off x="1821973" y="1552351"/>
          <a:ext cx="134343" cy="3022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2728"/>
              </a:lnTo>
              <a:lnTo>
                <a:pt x="134343" y="302272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88EF4A-23FF-4F57-81A1-C804E5418D25}">
      <dsp:nvSpPr>
        <dsp:cNvPr id="0" name=""/>
        <dsp:cNvSpPr/>
      </dsp:nvSpPr>
      <dsp:spPr>
        <a:xfrm>
          <a:off x="1956317" y="4239220"/>
          <a:ext cx="1074747" cy="6717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標楷體" pitchFamily="65" charset="-120"/>
              <a:ea typeface="標楷體" pitchFamily="65" charset="-120"/>
            </a:rPr>
            <a:t>體育組長</a:t>
          </a:r>
          <a:endParaRPr lang="en-US" altLang="zh-TW" sz="1600" b="1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標楷體" pitchFamily="65" charset="-120"/>
              <a:ea typeface="標楷體" pitchFamily="65" charset="-120"/>
            </a:rPr>
            <a:t>王琦瑜</a:t>
          </a:r>
          <a:endParaRPr lang="zh-TW" altLang="en-US" sz="16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1975991" y="4258894"/>
        <a:ext cx="1035399" cy="632369"/>
      </dsp:txXfrm>
    </dsp:sp>
    <dsp:sp modelId="{B7B6B61E-1A44-405E-9BA8-8DB486CB86A2}">
      <dsp:nvSpPr>
        <dsp:cNvPr id="0" name=""/>
        <dsp:cNvSpPr/>
      </dsp:nvSpPr>
      <dsp:spPr>
        <a:xfrm>
          <a:off x="3366923" y="880633"/>
          <a:ext cx="1343434" cy="67171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標楷體" pitchFamily="65" charset="-120"/>
              <a:ea typeface="標楷體" pitchFamily="65" charset="-120"/>
            </a:rPr>
            <a:t>總務主任</a:t>
          </a:r>
          <a:endParaRPr lang="en-US" altLang="zh-TW" sz="1600" b="1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標楷體" pitchFamily="65" charset="-120"/>
              <a:ea typeface="標楷體" pitchFamily="65" charset="-120"/>
            </a:rPr>
            <a:t>沈偵鳳</a:t>
          </a:r>
          <a:endParaRPr lang="en-US" altLang="zh-TW" sz="1600" b="1" kern="1200" dirty="0" smtClean="0">
            <a:latin typeface="標楷體" pitchFamily="65" charset="-120"/>
            <a:ea typeface="標楷體" pitchFamily="65" charset="-120"/>
          </a:endParaRPr>
        </a:p>
      </dsp:txBody>
      <dsp:txXfrm>
        <a:off x="3386597" y="900307"/>
        <a:ext cx="1304086" cy="632369"/>
      </dsp:txXfrm>
    </dsp:sp>
    <dsp:sp modelId="{7E555467-5047-4A87-89DB-CF7E87D72DBB}">
      <dsp:nvSpPr>
        <dsp:cNvPr id="0" name=""/>
        <dsp:cNvSpPr/>
      </dsp:nvSpPr>
      <dsp:spPr>
        <a:xfrm>
          <a:off x="3501267" y="1552351"/>
          <a:ext cx="134343" cy="503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3788"/>
              </a:lnTo>
              <a:lnTo>
                <a:pt x="134343" y="50378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B4C94D-8B9C-4BD8-AA84-A91C6D2B8F93}">
      <dsp:nvSpPr>
        <dsp:cNvPr id="0" name=""/>
        <dsp:cNvSpPr/>
      </dsp:nvSpPr>
      <dsp:spPr>
        <a:xfrm>
          <a:off x="3635610" y="1720280"/>
          <a:ext cx="1074747" cy="6717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標楷體" pitchFamily="65" charset="-120"/>
              <a:ea typeface="標楷體" pitchFamily="65" charset="-120"/>
            </a:rPr>
            <a:t>文書組長</a:t>
          </a:r>
          <a:endParaRPr lang="en-US" altLang="zh-TW" sz="1600" b="1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標楷體" pitchFamily="65" charset="-120"/>
              <a:ea typeface="標楷體" pitchFamily="65" charset="-120"/>
            </a:rPr>
            <a:t>鄭閔方</a:t>
          </a:r>
          <a:endParaRPr lang="zh-TW" altLang="en-US" sz="16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3655284" y="1739954"/>
        <a:ext cx="1035399" cy="632369"/>
      </dsp:txXfrm>
    </dsp:sp>
    <dsp:sp modelId="{CC361566-8D8F-4785-8833-80B27EF237F1}">
      <dsp:nvSpPr>
        <dsp:cNvPr id="0" name=""/>
        <dsp:cNvSpPr/>
      </dsp:nvSpPr>
      <dsp:spPr>
        <a:xfrm>
          <a:off x="3501267" y="1552351"/>
          <a:ext cx="134343" cy="1343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3434"/>
              </a:lnTo>
              <a:lnTo>
                <a:pt x="134343" y="134343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2D252-FC0F-44DD-A4F3-78A59EAB7461}">
      <dsp:nvSpPr>
        <dsp:cNvPr id="0" name=""/>
        <dsp:cNvSpPr/>
      </dsp:nvSpPr>
      <dsp:spPr>
        <a:xfrm>
          <a:off x="3635610" y="2559927"/>
          <a:ext cx="1074747" cy="6717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標楷體" pitchFamily="65" charset="-120"/>
              <a:ea typeface="標楷體" pitchFamily="65" charset="-120"/>
            </a:rPr>
            <a:t>事務組長</a:t>
          </a:r>
          <a:endParaRPr lang="en-US" altLang="zh-TW" sz="1600" b="1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標楷體" pitchFamily="65" charset="-120"/>
              <a:ea typeface="標楷體" pitchFamily="65" charset="-120"/>
            </a:rPr>
            <a:t>凃家棋</a:t>
          </a:r>
          <a:endParaRPr lang="zh-TW" altLang="en-US" sz="16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3655284" y="2579601"/>
        <a:ext cx="1035399" cy="632369"/>
      </dsp:txXfrm>
    </dsp:sp>
    <dsp:sp modelId="{6101AA2B-BF4B-4154-BFAA-9B3DBBA4B085}">
      <dsp:nvSpPr>
        <dsp:cNvPr id="0" name=""/>
        <dsp:cNvSpPr/>
      </dsp:nvSpPr>
      <dsp:spPr>
        <a:xfrm>
          <a:off x="3501267" y="1552351"/>
          <a:ext cx="134343" cy="2183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3081"/>
              </a:lnTo>
              <a:lnTo>
                <a:pt x="134343" y="218308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DE0E3F-701B-474D-9AE6-2E9D1F608C61}">
      <dsp:nvSpPr>
        <dsp:cNvPr id="0" name=""/>
        <dsp:cNvSpPr/>
      </dsp:nvSpPr>
      <dsp:spPr>
        <a:xfrm>
          <a:off x="3635610" y="3399574"/>
          <a:ext cx="1074747" cy="6717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標楷體" pitchFamily="65" charset="-120"/>
              <a:ea typeface="標楷體" pitchFamily="65" charset="-120"/>
            </a:rPr>
            <a:t>出納組長</a:t>
          </a:r>
          <a:endParaRPr lang="en-US" altLang="zh-TW" sz="1600" b="1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標楷體" pitchFamily="65" charset="-120"/>
              <a:ea typeface="標楷體" pitchFamily="65" charset="-120"/>
            </a:rPr>
            <a:t>黃曼清</a:t>
          </a:r>
          <a:endParaRPr lang="zh-TW" altLang="en-US" sz="16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3655284" y="3419248"/>
        <a:ext cx="1035399" cy="632369"/>
      </dsp:txXfrm>
    </dsp:sp>
    <dsp:sp modelId="{5EF678A7-0A0C-4798-80CC-F2D6DBD6C7CF}">
      <dsp:nvSpPr>
        <dsp:cNvPr id="0" name=""/>
        <dsp:cNvSpPr/>
      </dsp:nvSpPr>
      <dsp:spPr>
        <a:xfrm>
          <a:off x="5046217" y="880633"/>
          <a:ext cx="1343434" cy="67171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標楷體" pitchFamily="65" charset="-120"/>
              <a:ea typeface="標楷體" pitchFamily="65" charset="-120"/>
            </a:rPr>
            <a:t>輔導主任</a:t>
          </a:r>
          <a:endParaRPr lang="en-US" altLang="zh-TW" sz="1600" b="1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標楷體" pitchFamily="65" charset="-120"/>
              <a:ea typeface="標楷體" pitchFamily="65" charset="-120"/>
            </a:rPr>
            <a:t>陳俋汝</a:t>
          </a:r>
          <a:endParaRPr lang="en-US" altLang="zh-TW" sz="1600" b="1" kern="1200" dirty="0" smtClean="0">
            <a:latin typeface="標楷體" pitchFamily="65" charset="-120"/>
            <a:ea typeface="標楷體" pitchFamily="65" charset="-120"/>
          </a:endParaRPr>
        </a:p>
      </dsp:txBody>
      <dsp:txXfrm>
        <a:off x="5065891" y="900307"/>
        <a:ext cx="1304086" cy="632369"/>
      </dsp:txXfrm>
    </dsp:sp>
    <dsp:sp modelId="{C8FDF21C-39F1-4122-9228-EA78D810ABED}">
      <dsp:nvSpPr>
        <dsp:cNvPr id="0" name=""/>
        <dsp:cNvSpPr/>
      </dsp:nvSpPr>
      <dsp:spPr>
        <a:xfrm>
          <a:off x="5180560" y="1552351"/>
          <a:ext cx="134343" cy="503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3788"/>
              </a:lnTo>
              <a:lnTo>
                <a:pt x="134343" y="50378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3360D-8D45-40F0-951E-63770697C115}">
      <dsp:nvSpPr>
        <dsp:cNvPr id="0" name=""/>
        <dsp:cNvSpPr/>
      </dsp:nvSpPr>
      <dsp:spPr>
        <a:xfrm>
          <a:off x="5314904" y="1720280"/>
          <a:ext cx="1074747" cy="6717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標楷體" pitchFamily="65" charset="-120"/>
              <a:ea typeface="標楷體" pitchFamily="65" charset="-120"/>
            </a:rPr>
            <a:t>輔導組長</a:t>
          </a:r>
          <a:endParaRPr lang="en-US" altLang="zh-TW" sz="1600" b="1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標楷體" pitchFamily="65" charset="-120"/>
              <a:ea typeface="標楷體" pitchFamily="65" charset="-120"/>
            </a:rPr>
            <a:t>鄭景毅</a:t>
          </a:r>
          <a:endParaRPr lang="zh-TW" altLang="en-US" sz="16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5334578" y="1739954"/>
        <a:ext cx="1035399" cy="632369"/>
      </dsp:txXfrm>
    </dsp:sp>
    <dsp:sp modelId="{C3793A39-5C2D-45F3-85FD-E14E85967184}">
      <dsp:nvSpPr>
        <dsp:cNvPr id="0" name=""/>
        <dsp:cNvSpPr/>
      </dsp:nvSpPr>
      <dsp:spPr>
        <a:xfrm>
          <a:off x="5180560" y="1552351"/>
          <a:ext cx="134343" cy="13434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3434"/>
              </a:lnTo>
              <a:lnTo>
                <a:pt x="134343" y="134343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F995A2-D0E6-478A-9E10-D79150821B3F}">
      <dsp:nvSpPr>
        <dsp:cNvPr id="0" name=""/>
        <dsp:cNvSpPr/>
      </dsp:nvSpPr>
      <dsp:spPr>
        <a:xfrm>
          <a:off x="5314904" y="2559927"/>
          <a:ext cx="1074747" cy="6717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標楷體" pitchFamily="65" charset="-120"/>
              <a:ea typeface="標楷體" pitchFamily="65" charset="-120"/>
            </a:rPr>
            <a:t>資料組長</a:t>
          </a:r>
          <a:endParaRPr lang="en-US" altLang="zh-TW" sz="1600" b="1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標楷體" pitchFamily="65" charset="-120"/>
              <a:ea typeface="標楷體" pitchFamily="65" charset="-120"/>
            </a:rPr>
            <a:t>彭冠寧</a:t>
          </a:r>
          <a:endParaRPr lang="zh-TW" altLang="en-US" sz="16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5334578" y="2579601"/>
        <a:ext cx="1035399" cy="632369"/>
      </dsp:txXfrm>
    </dsp:sp>
    <dsp:sp modelId="{1428EC50-7E19-4339-A50A-5F2453C592FF}">
      <dsp:nvSpPr>
        <dsp:cNvPr id="0" name=""/>
        <dsp:cNvSpPr/>
      </dsp:nvSpPr>
      <dsp:spPr>
        <a:xfrm>
          <a:off x="5180560" y="1552351"/>
          <a:ext cx="134343" cy="21830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3081"/>
              </a:lnTo>
              <a:lnTo>
                <a:pt x="134343" y="218308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7ADC0E-B8F9-4A35-B3FB-907521C49365}">
      <dsp:nvSpPr>
        <dsp:cNvPr id="0" name=""/>
        <dsp:cNvSpPr/>
      </dsp:nvSpPr>
      <dsp:spPr>
        <a:xfrm>
          <a:off x="5314904" y="3399574"/>
          <a:ext cx="1074747" cy="6717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標楷體" pitchFamily="65" charset="-120"/>
              <a:ea typeface="標楷體" pitchFamily="65" charset="-120"/>
            </a:rPr>
            <a:t>特教組長</a:t>
          </a:r>
          <a:endParaRPr lang="en-US" altLang="zh-TW" sz="1600" b="1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標楷體" pitchFamily="65" charset="-120"/>
              <a:ea typeface="標楷體" pitchFamily="65" charset="-120"/>
            </a:rPr>
            <a:t>鄧吟芳</a:t>
          </a:r>
          <a:endParaRPr lang="zh-TW" altLang="en-US" sz="16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5334578" y="3419248"/>
        <a:ext cx="1035399" cy="632369"/>
      </dsp:txXfrm>
    </dsp:sp>
    <dsp:sp modelId="{C105E547-38CD-4F49-ABE4-0649A69C4E2C}">
      <dsp:nvSpPr>
        <dsp:cNvPr id="0" name=""/>
        <dsp:cNvSpPr/>
      </dsp:nvSpPr>
      <dsp:spPr>
        <a:xfrm>
          <a:off x="6725510" y="880633"/>
          <a:ext cx="1343434" cy="67171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標楷體" pitchFamily="65" charset="-120"/>
              <a:ea typeface="標楷體" pitchFamily="65" charset="-120"/>
            </a:rPr>
            <a:t>人事主任</a:t>
          </a:r>
          <a:endParaRPr lang="en-US" altLang="zh-TW" sz="1600" b="1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標楷體" pitchFamily="65" charset="-120"/>
              <a:ea typeface="標楷體" pitchFamily="65" charset="-120"/>
            </a:rPr>
            <a:t>涂睦蘭</a:t>
          </a:r>
          <a:endParaRPr lang="zh-TW" altLang="en-US" sz="16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6745184" y="900307"/>
        <a:ext cx="1304086" cy="632369"/>
      </dsp:txXfrm>
    </dsp:sp>
    <dsp:sp modelId="{F757D9F9-2BD3-49C5-82DB-159A553E1614}">
      <dsp:nvSpPr>
        <dsp:cNvPr id="0" name=""/>
        <dsp:cNvSpPr/>
      </dsp:nvSpPr>
      <dsp:spPr>
        <a:xfrm>
          <a:off x="6722259" y="2050637"/>
          <a:ext cx="1343434" cy="6717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標楷體" pitchFamily="65" charset="-120"/>
              <a:ea typeface="標楷體" pitchFamily="65" charset="-120"/>
            </a:rPr>
            <a:t>會計主任</a:t>
          </a:r>
          <a:endParaRPr lang="en-US" altLang="zh-TW" sz="1600" b="1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>
              <a:latin typeface="標楷體" pitchFamily="65" charset="-120"/>
              <a:ea typeface="標楷體" pitchFamily="65" charset="-120"/>
            </a:rPr>
            <a:t>張淑倩</a:t>
          </a:r>
          <a:endParaRPr lang="zh-TW" altLang="en-US" sz="16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6741933" y="2070311"/>
        <a:ext cx="1304086" cy="6323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9E720F-358D-47B2-AE9A-6BA3754C6AD9}">
      <dsp:nvSpPr>
        <dsp:cNvPr id="0" name=""/>
        <dsp:cNvSpPr/>
      </dsp:nvSpPr>
      <dsp:spPr>
        <a:xfrm>
          <a:off x="2221518" y="729"/>
          <a:ext cx="1827421" cy="69221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0" rIns="38100" bIns="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1" kern="1200" dirty="0" smtClean="0">
              <a:latin typeface="標楷體" pitchFamily="65" charset="-120"/>
              <a:ea typeface="標楷體" pitchFamily="65" charset="-120"/>
            </a:rPr>
            <a:t>七年級導師</a:t>
          </a:r>
          <a:endParaRPr lang="zh-TW" altLang="en-US" sz="20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2241792" y="21003"/>
        <a:ext cx="1786873" cy="651667"/>
      </dsp:txXfrm>
    </dsp:sp>
    <dsp:sp modelId="{891CD374-7653-4473-A943-5C35F95A6D10}">
      <dsp:nvSpPr>
        <dsp:cNvPr id="0" name=""/>
        <dsp:cNvSpPr/>
      </dsp:nvSpPr>
      <dsp:spPr>
        <a:xfrm>
          <a:off x="2404260" y="692945"/>
          <a:ext cx="182742" cy="519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9161"/>
              </a:lnTo>
              <a:lnTo>
                <a:pt x="182742" y="51916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54250C-65A9-4D6D-AF47-AA4492F701CA}">
      <dsp:nvSpPr>
        <dsp:cNvPr id="0" name=""/>
        <dsp:cNvSpPr/>
      </dsp:nvSpPr>
      <dsp:spPr>
        <a:xfrm>
          <a:off x="2587002" y="865999"/>
          <a:ext cx="1663576" cy="6922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1800" b="1" kern="1200" dirty="0" smtClean="0">
              <a:latin typeface="標楷體" pitchFamily="65" charset="-120"/>
              <a:ea typeface="標楷體" pitchFamily="65" charset="-120"/>
            </a:rPr>
            <a:t>7</a:t>
          </a:r>
          <a:r>
            <a:rPr lang="zh-TW" altLang="en-US" sz="1800" b="1" kern="1200" dirty="0" smtClean="0">
              <a:latin typeface="標楷體" pitchFamily="65" charset="-120"/>
              <a:ea typeface="標楷體" pitchFamily="65" charset="-120"/>
            </a:rPr>
            <a:t>年</a:t>
          </a:r>
          <a:r>
            <a:rPr lang="en-US" altLang="zh-TW" sz="1800" b="1" kern="1200" dirty="0" smtClean="0">
              <a:latin typeface="標楷體" pitchFamily="65" charset="-120"/>
              <a:ea typeface="標楷體" pitchFamily="65" charset="-120"/>
            </a:rPr>
            <a:t>1</a:t>
          </a:r>
          <a:r>
            <a:rPr lang="zh-TW" altLang="en-US" sz="1800" b="1" kern="1200" dirty="0" smtClean="0">
              <a:latin typeface="標楷體" pitchFamily="65" charset="-120"/>
              <a:ea typeface="標楷體" pitchFamily="65" charset="-120"/>
            </a:rPr>
            <a:t>班</a:t>
          </a:r>
          <a:endParaRPr lang="en-US" altLang="zh-TW" sz="1800" b="1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b="1" kern="1200" dirty="0" smtClean="0">
              <a:latin typeface="標楷體" pitchFamily="65" charset="-120"/>
              <a:ea typeface="標楷體" pitchFamily="65" charset="-120"/>
            </a:rPr>
            <a:t>許淑屏導師</a:t>
          </a:r>
          <a:endParaRPr lang="zh-TW" altLang="en-US" sz="18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2607276" y="886273"/>
        <a:ext cx="1623028" cy="651667"/>
      </dsp:txXfrm>
    </dsp:sp>
    <dsp:sp modelId="{8BE6C106-4A2B-4012-BB5A-12EC7E014BA6}">
      <dsp:nvSpPr>
        <dsp:cNvPr id="0" name=""/>
        <dsp:cNvSpPr/>
      </dsp:nvSpPr>
      <dsp:spPr>
        <a:xfrm>
          <a:off x="2404260" y="692945"/>
          <a:ext cx="182742" cy="1384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4431"/>
              </a:lnTo>
              <a:lnTo>
                <a:pt x="182742" y="138443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03B74-4572-4571-BBCA-6752EEF0EDEC}">
      <dsp:nvSpPr>
        <dsp:cNvPr id="0" name=""/>
        <dsp:cNvSpPr/>
      </dsp:nvSpPr>
      <dsp:spPr>
        <a:xfrm>
          <a:off x="2587002" y="1731268"/>
          <a:ext cx="1663576" cy="6922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827823"/>
              <a:satOff val="3318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1800" b="1" kern="1200" dirty="0" smtClean="0">
              <a:latin typeface="標楷體" pitchFamily="65" charset="-120"/>
              <a:ea typeface="標楷體" pitchFamily="65" charset="-120"/>
            </a:rPr>
            <a:t>7</a:t>
          </a:r>
          <a:r>
            <a:rPr lang="zh-TW" altLang="en-US" sz="1800" b="1" kern="1200" dirty="0" smtClean="0">
              <a:latin typeface="標楷體" pitchFamily="65" charset="-120"/>
              <a:ea typeface="標楷體" pitchFamily="65" charset="-120"/>
            </a:rPr>
            <a:t>年</a:t>
          </a:r>
          <a:r>
            <a:rPr lang="en-US" altLang="zh-TW" sz="1800" b="1" kern="1200" dirty="0" smtClean="0">
              <a:latin typeface="標楷體" pitchFamily="65" charset="-120"/>
              <a:ea typeface="標楷體" pitchFamily="65" charset="-120"/>
            </a:rPr>
            <a:t>2</a:t>
          </a:r>
          <a:r>
            <a:rPr lang="zh-TW" altLang="en-US" sz="1800" b="1" kern="1200" dirty="0" smtClean="0">
              <a:latin typeface="標楷體" pitchFamily="65" charset="-120"/>
              <a:ea typeface="標楷體" pitchFamily="65" charset="-120"/>
            </a:rPr>
            <a:t>班</a:t>
          </a:r>
          <a:endParaRPr lang="en-US" altLang="zh-TW" sz="1800" b="1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b="1" kern="1200" dirty="0" smtClean="0">
              <a:latin typeface="標楷體" pitchFamily="65" charset="-120"/>
              <a:ea typeface="標楷體" pitchFamily="65" charset="-120"/>
            </a:rPr>
            <a:t>許秀華導師</a:t>
          </a:r>
          <a:endParaRPr lang="zh-TW" altLang="en-US" sz="18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2607276" y="1751542"/>
        <a:ext cx="1623028" cy="651667"/>
      </dsp:txXfrm>
    </dsp:sp>
    <dsp:sp modelId="{D79ACCAA-2D89-40EA-A9BF-7A37743DB2CD}">
      <dsp:nvSpPr>
        <dsp:cNvPr id="0" name=""/>
        <dsp:cNvSpPr/>
      </dsp:nvSpPr>
      <dsp:spPr>
        <a:xfrm>
          <a:off x="2404260" y="692945"/>
          <a:ext cx="182742" cy="22497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9700"/>
              </a:lnTo>
              <a:lnTo>
                <a:pt x="182742" y="224970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1630D8-E1E9-4683-BA61-2209AE110D25}">
      <dsp:nvSpPr>
        <dsp:cNvPr id="0" name=""/>
        <dsp:cNvSpPr/>
      </dsp:nvSpPr>
      <dsp:spPr>
        <a:xfrm>
          <a:off x="2587002" y="2596537"/>
          <a:ext cx="1663576" cy="6922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655646"/>
              <a:satOff val="6635"/>
              <a:lumOff val="14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1800" b="1" kern="1200" dirty="0" smtClean="0">
              <a:latin typeface="標楷體" pitchFamily="65" charset="-120"/>
              <a:ea typeface="標楷體" pitchFamily="65" charset="-120"/>
            </a:rPr>
            <a:t>7</a:t>
          </a:r>
          <a:r>
            <a:rPr lang="zh-TW" altLang="en-US" sz="1800" b="1" kern="1200" dirty="0" smtClean="0">
              <a:latin typeface="標楷體" pitchFamily="65" charset="-120"/>
              <a:ea typeface="標楷體" pitchFamily="65" charset="-120"/>
            </a:rPr>
            <a:t>年</a:t>
          </a:r>
          <a:r>
            <a:rPr lang="en-US" altLang="zh-TW" sz="1800" b="1" kern="1200" dirty="0" smtClean="0">
              <a:latin typeface="標楷體" pitchFamily="65" charset="-120"/>
              <a:ea typeface="標楷體" pitchFamily="65" charset="-120"/>
            </a:rPr>
            <a:t>3</a:t>
          </a:r>
          <a:r>
            <a:rPr lang="zh-TW" altLang="en-US" sz="1800" b="1" kern="1200" dirty="0" smtClean="0">
              <a:latin typeface="標楷體" pitchFamily="65" charset="-120"/>
              <a:ea typeface="標楷體" pitchFamily="65" charset="-120"/>
            </a:rPr>
            <a:t>班</a:t>
          </a:r>
          <a:endParaRPr lang="en-US" altLang="zh-TW" sz="1800" b="1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b="1" kern="1200" dirty="0" smtClean="0">
              <a:latin typeface="標楷體" pitchFamily="65" charset="-120"/>
              <a:ea typeface="標楷體" pitchFamily="65" charset="-120"/>
            </a:rPr>
            <a:t>柯乃瑄導師</a:t>
          </a:r>
          <a:endParaRPr lang="zh-TW" altLang="en-US" sz="18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2607276" y="2616811"/>
        <a:ext cx="1623028" cy="651667"/>
      </dsp:txXfrm>
    </dsp:sp>
    <dsp:sp modelId="{DA3F69C2-5B03-4E92-B104-D500CC944047}">
      <dsp:nvSpPr>
        <dsp:cNvPr id="0" name=""/>
        <dsp:cNvSpPr/>
      </dsp:nvSpPr>
      <dsp:spPr>
        <a:xfrm>
          <a:off x="2404260" y="692945"/>
          <a:ext cx="182742" cy="3114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4970"/>
              </a:lnTo>
              <a:lnTo>
                <a:pt x="182742" y="311497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83392-B4DC-4E12-9C55-246ECA6EAF07}">
      <dsp:nvSpPr>
        <dsp:cNvPr id="0" name=""/>
        <dsp:cNvSpPr/>
      </dsp:nvSpPr>
      <dsp:spPr>
        <a:xfrm>
          <a:off x="2587002" y="3461807"/>
          <a:ext cx="1663576" cy="6922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1800" b="1" kern="1200" dirty="0" smtClean="0">
              <a:latin typeface="標楷體" pitchFamily="65" charset="-120"/>
              <a:ea typeface="標楷體" pitchFamily="65" charset="-120"/>
            </a:rPr>
            <a:t>7</a:t>
          </a:r>
          <a:r>
            <a:rPr lang="zh-TW" altLang="en-US" sz="1800" b="1" kern="1200" dirty="0" smtClean="0">
              <a:latin typeface="標楷體" pitchFamily="65" charset="-120"/>
              <a:ea typeface="標楷體" pitchFamily="65" charset="-120"/>
            </a:rPr>
            <a:t>年</a:t>
          </a:r>
          <a:r>
            <a:rPr lang="en-US" altLang="zh-TW" sz="1800" b="1" kern="1200" dirty="0" smtClean="0">
              <a:latin typeface="標楷體" pitchFamily="65" charset="-120"/>
              <a:ea typeface="標楷體" pitchFamily="65" charset="-120"/>
            </a:rPr>
            <a:t>4</a:t>
          </a:r>
          <a:r>
            <a:rPr lang="zh-TW" altLang="en-US" sz="1800" b="1" kern="1200" dirty="0" smtClean="0">
              <a:latin typeface="標楷體" pitchFamily="65" charset="-120"/>
              <a:ea typeface="標楷體" pitchFamily="65" charset="-120"/>
            </a:rPr>
            <a:t>班</a:t>
          </a:r>
          <a:endParaRPr lang="en-US" altLang="zh-TW" sz="1800" b="1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b="1" kern="1200" dirty="0" smtClean="0">
              <a:latin typeface="標楷體" pitchFamily="65" charset="-120"/>
              <a:ea typeface="標楷體" pitchFamily="65" charset="-120"/>
            </a:rPr>
            <a:t>李東隆導師</a:t>
          </a:r>
          <a:endParaRPr lang="en-US" altLang="zh-TW" sz="1800" b="1" kern="1200" dirty="0" smtClean="0">
            <a:latin typeface="標楷體" pitchFamily="65" charset="-120"/>
            <a:ea typeface="標楷體" pitchFamily="65" charset="-120"/>
          </a:endParaRPr>
        </a:p>
      </dsp:txBody>
      <dsp:txXfrm>
        <a:off x="2607276" y="3482081"/>
        <a:ext cx="1623028" cy="651667"/>
      </dsp:txXfrm>
    </dsp:sp>
    <dsp:sp modelId="{924710F3-8707-4251-B8B3-4F83BAC96302}">
      <dsp:nvSpPr>
        <dsp:cNvPr id="0" name=""/>
        <dsp:cNvSpPr/>
      </dsp:nvSpPr>
      <dsp:spPr>
        <a:xfrm>
          <a:off x="4395047" y="729"/>
          <a:ext cx="1763073" cy="692215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1" kern="1200" dirty="0" smtClean="0">
              <a:latin typeface="標楷體" pitchFamily="65" charset="-120"/>
              <a:ea typeface="標楷體" pitchFamily="65" charset="-120"/>
            </a:rPr>
            <a:t>八年級導師</a:t>
          </a:r>
          <a:endParaRPr lang="zh-TW" altLang="en-US" sz="20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4415321" y="21003"/>
        <a:ext cx="1722525" cy="651667"/>
      </dsp:txXfrm>
    </dsp:sp>
    <dsp:sp modelId="{D875A491-1653-4676-AAD1-8150C4E288EB}">
      <dsp:nvSpPr>
        <dsp:cNvPr id="0" name=""/>
        <dsp:cNvSpPr/>
      </dsp:nvSpPr>
      <dsp:spPr>
        <a:xfrm>
          <a:off x="4571354" y="692945"/>
          <a:ext cx="216023" cy="519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9376"/>
              </a:lnTo>
              <a:lnTo>
                <a:pt x="216023" y="51937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C6BEDF-E871-4592-83D3-D95D99C51D56}">
      <dsp:nvSpPr>
        <dsp:cNvPr id="0" name=""/>
        <dsp:cNvSpPr/>
      </dsp:nvSpPr>
      <dsp:spPr>
        <a:xfrm>
          <a:off x="4787378" y="865999"/>
          <a:ext cx="1664041" cy="692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1800" b="1" kern="1200" dirty="0" smtClean="0">
              <a:latin typeface="標楷體" pitchFamily="65" charset="-120"/>
              <a:ea typeface="標楷體" pitchFamily="65" charset="-120"/>
            </a:rPr>
            <a:t>8</a:t>
          </a:r>
          <a:r>
            <a:rPr lang="zh-TW" altLang="en-US" sz="1800" b="1" kern="1200" dirty="0" smtClean="0">
              <a:latin typeface="標楷體" pitchFamily="65" charset="-120"/>
              <a:ea typeface="標楷體" pitchFamily="65" charset="-120"/>
            </a:rPr>
            <a:t>年</a:t>
          </a:r>
          <a:r>
            <a:rPr lang="en-US" altLang="zh-TW" sz="1800" b="1" kern="1200" dirty="0" smtClean="0">
              <a:latin typeface="標楷體" pitchFamily="65" charset="-120"/>
              <a:ea typeface="標楷體" pitchFamily="65" charset="-120"/>
            </a:rPr>
            <a:t>1</a:t>
          </a:r>
          <a:r>
            <a:rPr lang="zh-TW" altLang="en-US" sz="1800" b="1" kern="1200" dirty="0" smtClean="0">
              <a:latin typeface="標楷體" pitchFamily="65" charset="-120"/>
              <a:ea typeface="標楷體" pitchFamily="65" charset="-120"/>
            </a:rPr>
            <a:t>班</a:t>
          </a:r>
          <a:endParaRPr lang="en-US" altLang="zh-TW" sz="1800" b="1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b="1" kern="1200" dirty="0" smtClean="0">
              <a:latin typeface="標楷體" pitchFamily="65" charset="-120"/>
              <a:ea typeface="標楷體" pitchFamily="65" charset="-120"/>
            </a:rPr>
            <a:t>柯采君導師</a:t>
          </a:r>
          <a:endParaRPr lang="en-US" altLang="zh-TW" sz="1800" b="1" kern="1200" dirty="0" smtClean="0">
            <a:latin typeface="標楷體" pitchFamily="65" charset="-120"/>
            <a:ea typeface="標楷體" pitchFamily="65" charset="-120"/>
          </a:endParaRPr>
        </a:p>
      </dsp:txBody>
      <dsp:txXfrm>
        <a:off x="4807665" y="886286"/>
        <a:ext cx="1623467" cy="652070"/>
      </dsp:txXfrm>
    </dsp:sp>
    <dsp:sp modelId="{C19ADF2A-3A56-49F7-8E09-F479EDF707AD}">
      <dsp:nvSpPr>
        <dsp:cNvPr id="0" name=""/>
        <dsp:cNvSpPr/>
      </dsp:nvSpPr>
      <dsp:spPr>
        <a:xfrm>
          <a:off x="4571354" y="692945"/>
          <a:ext cx="216023" cy="13850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5074"/>
              </a:lnTo>
              <a:lnTo>
                <a:pt x="216023" y="138507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32D2F3-1295-4533-86B2-02876DBE9C9C}">
      <dsp:nvSpPr>
        <dsp:cNvPr id="0" name=""/>
        <dsp:cNvSpPr/>
      </dsp:nvSpPr>
      <dsp:spPr>
        <a:xfrm>
          <a:off x="4787378" y="1731697"/>
          <a:ext cx="1664041" cy="692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139115"/>
              <a:satOff val="16588"/>
              <a:lumOff val="35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1800" b="1" kern="1200" dirty="0" smtClean="0">
              <a:latin typeface="標楷體" pitchFamily="65" charset="-120"/>
              <a:ea typeface="標楷體" pitchFamily="65" charset="-120"/>
            </a:rPr>
            <a:t>8</a:t>
          </a:r>
          <a:r>
            <a:rPr lang="zh-TW" altLang="en-US" sz="1800" b="1" kern="1200" dirty="0" smtClean="0">
              <a:latin typeface="標楷體" pitchFamily="65" charset="-120"/>
              <a:ea typeface="標楷體" pitchFamily="65" charset="-120"/>
            </a:rPr>
            <a:t>年</a:t>
          </a:r>
          <a:r>
            <a:rPr lang="en-US" altLang="zh-TW" sz="1800" b="1" kern="1200" dirty="0" smtClean="0">
              <a:latin typeface="標楷體" pitchFamily="65" charset="-120"/>
              <a:ea typeface="標楷體" pitchFamily="65" charset="-120"/>
            </a:rPr>
            <a:t>2</a:t>
          </a:r>
          <a:r>
            <a:rPr lang="zh-TW" altLang="en-US" sz="1800" b="1" kern="1200" dirty="0" smtClean="0">
              <a:latin typeface="標楷體" pitchFamily="65" charset="-120"/>
              <a:ea typeface="標楷體" pitchFamily="65" charset="-120"/>
            </a:rPr>
            <a:t>班</a:t>
          </a:r>
          <a:endParaRPr lang="en-US" altLang="zh-TW" sz="1800" b="1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b="1" kern="1200" dirty="0" smtClean="0">
              <a:latin typeface="標楷體" pitchFamily="65" charset="-120"/>
              <a:ea typeface="標楷體" pitchFamily="65" charset="-120"/>
            </a:rPr>
            <a:t>黃俊傑導師</a:t>
          </a:r>
          <a:endParaRPr lang="zh-TW" altLang="en-US" sz="18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4807665" y="1751984"/>
        <a:ext cx="1623467" cy="652070"/>
      </dsp:txXfrm>
    </dsp:sp>
    <dsp:sp modelId="{4F827744-59B2-4A08-AF38-7CC9212E34B0}">
      <dsp:nvSpPr>
        <dsp:cNvPr id="0" name=""/>
        <dsp:cNvSpPr/>
      </dsp:nvSpPr>
      <dsp:spPr>
        <a:xfrm>
          <a:off x="4571354" y="692945"/>
          <a:ext cx="216023" cy="2250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0773"/>
              </a:lnTo>
              <a:lnTo>
                <a:pt x="216023" y="225077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E84A0A-0BD3-44DE-BA00-6D9BD6F53E51}">
      <dsp:nvSpPr>
        <dsp:cNvPr id="0" name=""/>
        <dsp:cNvSpPr/>
      </dsp:nvSpPr>
      <dsp:spPr>
        <a:xfrm>
          <a:off x="4787378" y="2597396"/>
          <a:ext cx="1664041" cy="692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1800" b="1" kern="1200" dirty="0" smtClean="0">
              <a:latin typeface="標楷體" pitchFamily="65" charset="-120"/>
              <a:ea typeface="標楷體" pitchFamily="65" charset="-120"/>
            </a:rPr>
            <a:t>8</a:t>
          </a:r>
          <a:r>
            <a:rPr lang="zh-TW" altLang="en-US" sz="1800" b="1" kern="1200" dirty="0" smtClean="0">
              <a:latin typeface="標楷體" pitchFamily="65" charset="-120"/>
              <a:ea typeface="標楷體" pitchFamily="65" charset="-120"/>
            </a:rPr>
            <a:t>年</a:t>
          </a:r>
          <a:r>
            <a:rPr lang="en-US" altLang="zh-TW" sz="1800" b="1" kern="1200" dirty="0" smtClean="0">
              <a:latin typeface="標楷體" pitchFamily="65" charset="-120"/>
              <a:ea typeface="標楷體" pitchFamily="65" charset="-120"/>
            </a:rPr>
            <a:t>3</a:t>
          </a:r>
          <a:r>
            <a:rPr lang="zh-TW" altLang="en-US" sz="1800" b="1" kern="1200" dirty="0" smtClean="0">
              <a:latin typeface="標楷體" pitchFamily="65" charset="-120"/>
              <a:ea typeface="標楷體" pitchFamily="65" charset="-120"/>
            </a:rPr>
            <a:t>班</a:t>
          </a:r>
          <a:endParaRPr lang="en-US" altLang="zh-TW" sz="1800" b="1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b="1" kern="1200" dirty="0" smtClean="0">
              <a:latin typeface="標楷體" pitchFamily="65" charset="-120"/>
              <a:ea typeface="標楷體" pitchFamily="65" charset="-120"/>
            </a:rPr>
            <a:t>蔡秀穎導師</a:t>
          </a:r>
          <a:endParaRPr lang="zh-TW" altLang="en-US" sz="18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4807665" y="2617683"/>
        <a:ext cx="1623467" cy="652070"/>
      </dsp:txXfrm>
    </dsp:sp>
    <dsp:sp modelId="{C3642E7C-8075-44DD-846E-CC9B3BCCB5B2}">
      <dsp:nvSpPr>
        <dsp:cNvPr id="0" name=""/>
        <dsp:cNvSpPr/>
      </dsp:nvSpPr>
      <dsp:spPr>
        <a:xfrm>
          <a:off x="4571354" y="692945"/>
          <a:ext cx="216023" cy="3116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6472"/>
              </a:lnTo>
              <a:lnTo>
                <a:pt x="216023" y="311647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88EF4A-23FF-4F57-81A1-C804E5418D25}">
      <dsp:nvSpPr>
        <dsp:cNvPr id="0" name=""/>
        <dsp:cNvSpPr/>
      </dsp:nvSpPr>
      <dsp:spPr>
        <a:xfrm>
          <a:off x="4787378" y="3463094"/>
          <a:ext cx="1664041" cy="692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5794761"/>
              <a:satOff val="23223"/>
              <a:lumOff val="50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1800" b="1" kern="1200" dirty="0" smtClean="0">
              <a:latin typeface="標楷體" pitchFamily="65" charset="-120"/>
              <a:ea typeface="標楷體" pitchFamily="65" charset="-120"/>
            </a:rPr>
            <a:t>8</a:t>
          </a:r>
          <a:r>
            <a:rPr lang="zh-TW" altLang="en-US" sz="1800" b="1" kern="1200" dirty="0" smtClean="0">
              <a:latin typeface="標楷體" pitchFamily="65" charset="-120"/>
              <a:ea typeface="標楷體" pitchFamily="65" charset="-120"/>
            </a:rPr>
            <a:t>年</a:t>
          </a:r>
          <a:r>
            <a:rPr lang="en-US" altLang="zh-TW" sz="1800" b="1" kern="1200" dirty="0" smtClean="0">
              <a:latin typeface="標楷體" pitchFamily="65" charset="-120"/>
              <a:ea typeface="標楷體" pitchFamily="65" charset="-120"/>
            </a:rPr>
            <a:t>4</a:t>
          </a:r>
          <a:r>
            <a:rPr lang="zh-TW" altLang="en-US" sz="1800" b="1" kern="1200" dirty="0" smtClean="0">
              <a:latin typeface="標楷體" pitchFamily="65" charset="-120"/>
              <a:ea typeface="標楷體" pitchFamily="65" charset="-120"/>
            </a:rPr>
            <a:t>班</a:t>
          </a:r>
          <a:endParaRPr lang="en-US" altLang="zh-TW" sz="1800" b="1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b="1" kern="1200" dirty="0" smtClean="0">
              <a:latin typeface="標楷體" pitchFamily="65" charset="-120"/>
              <a:ea typeface="標楷體" pitchFamily="65" charset="-120"/>
            </a:rPr>
            <a:t>李惠雯導師</a:t>
          </a:r>
          <a:endParaRPr lang="zh-TW" altLang="en-US" sz="18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4807665" y="3483381"/>
        <a:ext cx="1623467" cy="652070"/>
      </dsp:txXfrm>
    </dsp:sp>
    <dsp:sp modelId="{B7B6B61E-1A44-405E-9BA8-8DB486CB86A2}">
      <dsp:nvSpPr>
        <dsp:cNvPr id="0" name=""/>
        <dsp:cNvSpPr/>
      </dsp:nvSpPr>
      <dsp:spPr>
        <a:xfrm>
          <a:off x="6504228" y="729"/>
          <a:ext cx="2057057" cy="692215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000" b="1" kern="1200" dirty="0" smtClean="0">
              <a:latin typeface="標楷體" pitchFamily="65" charset="-120"/>
              <a:ea typeface="標楷體" pitchFamily="65" charset="-120"/>
            </a:rPr>
            <a:t>九年級導師</a:t>
          </a:r>
          <a:endParaRPr lang="en-US" altLang="zh-TW" sz="2000" b="1" kern="1200" dirty="0" smtClean="0">
            <a:latin typeface="標楷體" pitchFamily="65" charset="-120"/>
            <a:ea typeface="標楷體" pitchFamily="65" charset="-120"/>
          </a:endParaRPr>
        </a:p>
      </dsp:txBody>
      <dsp:txXfrm>
        <a:off x="6524502" y="21003"/>
        <a:ext cx="2016509" cy="651667"/>
      </dsp:txXfrm>
    </dsp:sp>
    <dsp:sp modelId="{7E555467-5047-4A87-89DB-CF7E87D72DBB}">
      <dsp:nvSpPr>
        <dsp:cNvPr id="0" name=""/>
        <dsp:cNvSpPr/>
      </dsp:nvSpPr>
      <dsp:spPr>
        <a:xfrm>
          <a:off x="6709934" y="692945"/>
          <a:ext cx="205705" cy="519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9161"/>
              </a:lnTo>
              <a:lnTo>
                <a:pt x="205705" y="51916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B4C94D-8B9C-4BD8-AA84-A91C6D2B8F93}">
      <dsp:nvSpPr>
        <dsp:cNvPr id="0" name=""/>
        <dsp:cNvSpPr/>
      </dsp:nvSpPr>
      <dsp:spPr>
        <a:xfrm>
          <a:off x="6915639" y="865999"/>
          <a:ext cx="1664041" cy="6922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1800" b="1" kern="1200" dirty="0" smtClean="0">
              <a:latin typeface="標楷體" pitchFamily="65" charset="-120"/>
              <a:ea typeface="標楷體" pitchFamily="65" charset="-120"/>
            </a:rPr>
            <a:t>9</a:t>
          </a:r>
          <a:r>
            <a:rPr lang="zh-TW" altLang="en-US" sz="1800" b="1" kern="1200" dirty="0" smtClean="0">
              <a:latin typeface="標楷體" pitchFamily="65" charset="-120"/>
              <a:ea typeface="標楷體" pitchFamily="65" charset="-120"/>
            </a:rPr>
            <a:t>年</a:t>
          </a:r>
          <a:r>
            <a:rPr lang="en-US" altLang="zh-TW" sz="1800" b="1" kern="1200" dirty="0" smtClean="0">
              <a:latin typeface="標楷體" pitchFamily="65" charset="-120"/>
              <a:ea typeface="標楷體" pitchFamily="65" charset="-120"/>
            </a:rPr>
            <a:t>1</a:t>
          </a:r>
          <a:r>
            <a:rPr lang="zh-TW" altLang="en-US" sz="1800" b="1" kern="1200" dirty="0" smtClean="0">
              <a:latin typeface="標楷體" pitchFamily="65" charset="-120"/>
              <a:ea typeface="標楷體" pitchFamily="65" charset="-120"/>
            </a:rPr>
            <a:t>班</a:t>
          </a:r>
          <a:endParaRPr lang="en-US" altLang="zh-TW" sz="1800" b="1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b="1" kern="1200" dirty="0" smtClean="0">
              <a:latin typeface="標楷體" pitchFamily="65" charset="-120"/>
              <a:ea typeface="標楷體" pitchFamily="65" charset="-120"/>
            </a:rPr>
            <a:t>許甄育導師</a:t>
          </a:r>
          <a:endParaRPr lang="zh-TW" altLang="en-US" sz="18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6935913" y="886273"/>
        <a:ext cx="1623493" cy="651667"/>
      </dsp:txXfrm>
    </dsp:sp>
    <dsp:sp modelId="{CC361566-8D8F-4785-8833-80B27EF237F1}">
      <dsp:nvSpPr>
        <dsp:cNvPr id="0" name=""/>
        <dsp:cNvSpPr/>
      </dsp:nvSpPr>
      <dsp:spPr>
        <a:xfrm>
          <a:off x="6709934" y="692945"/>
          <a:ext cx="205705" cy="1384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4431"/>
              </a:lnTo>
              <a:lnTo>
                <a:pt x="205705" y="138443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2D252-FC0F-44DD-A4F3-78A59EAB7461}">
      <dsp:nvSpPr>
        <dsp:cNvPr id="0" name=""/>
        <dsp:cNvSpPr/>
      </dsp:nvSpPr>
      <dsp:spPr>
        <a:xfrm>
          <a:off x="6915639" y="1731268"/>
          <a:ext cx="1664041" cy="6922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1800" b="1" kern="1200" dirty="0" smtClean="0">
              <a:latin typeface="標楷體" pitchFamily="65" charset="-120"/>
              <a:ea typeface="標楷體" pitchFamily="65" charset="-120"/>
            </a:rPr>
            <a:t>9</a:t>
          </a:r>
          <a:r>
            <a:rPr lang="zh-TW" altLang="en-US" sz="1800" b="1" kern="1200" dirty="0" smtClean="0">
              <a:latin typeface="標楷體" pitchFamily="65" charset="-120"/>
              <a:ea typeface="標楷體" pitchFamily="65" charset="-120"/>
            </a:rPr>
            <a:t>年</a:t>
          </a:r>
          <a:r>
            <a:rPr lang="en-US" altLang="zh-TW" sz="1800" b="1" kern="1200" dirty="0" smtClean="0">
              <a:latin typeface="標楷體" pitchFamily="65" charset="-120"/>
              <a:ea typeface="標楷體" pitchFamily="65" charset="-120"/>
            </a:rPr>
            <a:t>2</a:t>
          </a:r>
          <a:r>
            <a:rPr lang="zh-TW" altLang="en-US" sz="1800" b="1" kern="1200" dirty="0" smtClean="0">
              <a:latin typeface="標楷體" pitchFamily="65" charset="-120"/>
              <a:ea typeface="標楷體" pitchFamily="65" charset="-120"/>
            </a:rPr>
            <a:t>班</a:t>
          </a:r>
          <a:endParaRPr lang="en-US" altLang="zh-TW" sz="1800" b="1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b="1" kern="1200" dirty="0" smtClean="0">
              <a:latin typeface="標楷體" pitchFamily="65" charset="-120"/>
              <a:ea typeface="標楷體" pitchFamily="65" charset="-120"/>
            </a:rPr>
            <a:t>葉季昀導師</a:t>
          </a:r>
          <a:endParaRPr lang="zh-TW" altLang="en-US" sz="18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6935913" y="1751542"/>
        <a:ext cx="1623493" cy="651667"/>
      </dsp:txXfrm>
    </dsp:sp>
    <dsp:sp modelId="{6101AA2B-BF4B-4154-BFAA-9B3DBBA4B085}">
      <dsp:nvSpPr>
        <dsp:cNvPr id="0" name=""/>
        <dsp:cNvSpPr/>
      </dsp:nvSpPr>
      <dsp:spPr>
        <a:xfrm>
          <a:off x="6709934" y="692945"/>
          <a:ext cx="205705" cy="22497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9700"/>
              </a:lnTo>
              <a:lnTo>
                <a:pt x="205705" y="224970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DE0E3F-701B-474D-9AE6-2E9D1F608C61}">
      <dsp:nvSpPr>
        <dsp:cNvPr id="0" name=""/>
        <dsp:cNvSpPr/>
      </dsp:nvSpPr>
      <dsp:spPr>
        <a:xfrm>
          <a:off x="6915639" y="2596537"/>
          <a:ext cx="1664041" cy="6922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8278230"/>
              <a:satOff val="33176"/>
              <a:lumOff val="71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1800" b="1" kern="1200" dirty="0" smtClean="0">
              <a:latin typeface="標楷體" pitchFamily="65" charset="-120"/>
              <a:ea typeface="標楷體" pitchFamily="65" charset="-120"/>
            </a:rPr>
            <a:t>9</a:t>
          </a:r>
          <a:r>
            <a:rPr lang="zh-TW" altLang="en-US" sz="1800" b="1" kern="1200" dirty="0" smtClean="0">
              <a:latin typeface="標楷體" pitchFamily="65" charset="-120"/>
              <a:ea typeface="標楷體" pitchFamily="65" charset="-120"/>
            </a:rPr>
            <a:t>年</a:t>
          </a:r>
          <a:r>
            <a:rPr lang="en-US" altLang="zh-TW" sz="1800" b="1" kern="1200" dirty="0" smtClean="0">
              <a:latin typeface="標楷體" pitchFamily="65" charset="-120"/>
              <a:ea typeface="標楷體" pitchFamily="65" charset="-120"/>
            </a:rPr>
            <a:t>3</a:t>
          </a:r>
          <a:r>
            <a:rPr lang="zh-TW" altLang="en-US" sz="1800" b="1" kern="1200" dirty="0" smtClean="0">
              <a:latin typeface="標楷體" pitchFamily="65" charset="-120"/>
              <a:ea typeface="標楷體" pitchFamily="65" charset="-120"/>
            </a:rPr>
            <a:t>班</a:t>
          </a:r>
          <a:endParaRPr lang="en-US" altLang="zh-TW" sz="1800" b="1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b="1" kern="1200" dirty="0" smtClean="0">
              <a:latin typeface="標楷體" pitchFamily="65" charset="-120"/>
              <a:ea typeface="標楷體" pitchFamily="65" charset="-120"/>
            </a:rPr>
            <a:t>華槿蓉導師</a:t>
          </a:r>
          <a:endParaRPr lang="zh-TW" altLang="en-US" sz="18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6935913" y="2616811"/>
        <a:ext cx="1623493" cy="651667"/>
      </dsp:txXfrm>
    </dsp:sp>
    <dsp:sp modelId="{E83E055F-EF8A-413E-8FA7-CE00F029B9A3}">
      <dsp:nvSpPr>
        <dsp:cNvPr id="0" name=""/>
        <dsp:cNvSpPr/>
      </dsp:nvSpPr>
      <dsp:spPr>
        <a:xfrm>
          <a:off x="6709934" y="692945"/>
          <a:ext cx="205705" cy="3114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4970"/>
              </a:lnTo>
              <a:lnTo>
                <a:pt x="205705" y="311497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15CF08-37F3-41E6-B7CE-B130BD6C5051}">
      <dsp:nvSpPr>
        <dsp:cNvPr id="0" name=""/>
        <dsp:cNvSpPr/>
      </dsp:nvSpPr>
      <dsp:spPr>
        <a:xfrm>
          <a:off x="6915639" y="3461807"/>
          <a:ext cx="1664041" cy="6922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106054"/>
              <a:satOff val="36493"/>
              <a:lumOff val="79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1800" b="1" kern="1200" dirty="0" smtClean="0">
              <a:latin typeface="標楷體" pitchFamily="65" charset="-120"/>
              <a:ea typeface="標楷體" pitchFamily="65" charset="-120"/>
            </a:rPr>
            <a:t>9</a:t>
          </a:r>
          <a:r>
            <a:rPr lang="zh-TW" altLang="en-US" sz="1800" b="1" kern="1200" dirty="0" smtClean="0">
              <a:latin typeface="標楷體" pitchFamily="65" charset="-120"/>
              <a:ea typeface="標楷體" pitchFamily="65" charset="-120"/>
            </a:rPr>
            <a:t>年</a:t>
          </a:r>
          <a:r>
            <a:rPr lang="en-US" altLang="zh-TW" sz="1800" b="1" kern="1200" dirty="0" smtClean="0">
              <a:latin typeface="標楷體" pitchFamily="65" charset="-120"/>
              <a:ea typeface="標楷體" pitchFamily="65" charset="-120"/>
            </a:rPr>
            <a:t>4</a:t>
          </a:r>
          <a:r>
            <a:rPr lang="zh-TW" altLang="en-US" sz="1800" b="1" kern="1200" dirty="0" smtClean="0">
              <a:latin typeface="標楷體" pitchFamily="65" charset="-120"/>
              <a:ea typeface="標楷體" pitchFamily="65" charset="-120"/>
            </a:rPr>
            <a:t>班</a:t>
          </a:r>
          <a:endParaRPr lang="en-US" altLang="zh-TW" sz="1800" b="1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b="1" kern="1200" dirty="0" smtClean="0">
              <a:latin typeface="標楷體" pitchFamily="65" charset="-120"/>
              <a:ea typeface="標楷體" pitchFamily="65" charset="-120"/>
            </a:rPr>
            <a:t>陳達民導師</a:t>
          </a:r>
          <a:endParaRPr lang="zh-TW" altLang="en-US" sz="18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6935913" y="3482081"/>
        <a:ext cx="1623493" cy="651667"/>
      </dsp:txXfrm>
    </dsp:sp>
    <dsp:sp modelId="{715962E4-90EB-4532-958A-84206F723486}">
      <dsp:nvSpPr>
        <dsp:cNvPr id="0" name=""/>
        <dsp:cNvSpPr/>
      </dsp:nvSpPr>
      <dsp:spPr>
        <a:xfrm>
          <a:off x="6709934" y="692945"/>
          <a:ext cx="205705" cy="39802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80239"/>
              </a:lnTo>
              <a:lnTo>
                <a:pt x="205705" y="398023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838977-133B-4166-8C66-0F795A68C3D4}">
      <dsp:nvSpPr>
        <dsp:cNvPr id="0" name=""/>
        <dsp:cNvSpPr/>
      </dsp:nvSpPr>
      <dsp:spPr>
        <a:xfrm>
          <a:off x="6915639" y="4327076"/>
          <a:ext cx="1664041" cy="6922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altLang="zh-TW" sz="1800" b="1" kern="1200" dirty="0" smtClean="0">
              <a:latin typeface="標楷體" pitchFamily="65" charset="-120"/>
              <a:ea typeface="標楷體" pitchFamily="65" charset="-120"/>
            </a:rPr>
            <a:t>9</a:t>
          </a:r>
          <a:r>
            <a:rPr lang="zh-TW" altLang="en-US" sz="1800" b="1" kern="1200" dirty="0" smtClean="0">
              <a:latin typeface="標楷體" pitchFamily="65" charset="-120"/>
              <a:ea typeface="標楷體" pitchFamily="65" charset="-120"/>
            </a:rPr>
            <a:t>年</a:t>
          </a:r>
          <a:r>
            <a:rPr lang="en-US" altLang="zh-TW" sz="1800" b="1" kern="1200" dirty="0" smtClean="0">
              <a:latin typeface="標楷體" pitchFamily="65" charset="-120"/>
              <a:ea typeface="標楷體" pitchFamily="65" charset="-120"/>
            </a:rPr>
            <a:t>5</a:t>
          </a:r>
          <a:r>
            <a:rPr lang="zh-TW" altLang="en-US" sz="1800" b="1" kern="1200" dirty="0" smtClean="0">
              <a:latin typeface="標楷體" pitchFamily="65" charset="-120"/>
              <a:ea typeface="標楷體" pitchFamily="65" charset="-120"/>
            </a:rPr>
            <a:t>班</a:t>
          </a:r>
          <a:endParaRPr lang="en-US" altLang="zh-TW" sz="1800" b="1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1800" b="1" kern="1200" dirty="0" smtClean="0">
              <a:latin typeface="標楷體" pitchFamily="65" charset="-120"/>
              <a:ea typeface="標楷體" pitchFamily="65" charset="-120"/>
            </a:rPr>
            <a:t>姜怜如導師</a:t>
          </a:r>
          <a:endParaRPr lang="zh-TW" altLang="en-US" sz="18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6935913" y="4347350"/>
        <a:ext cx="1623493" cy="6516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3D0A65-8279-4659-8389-34995E342539}">
      <dsp:nvSpPr>
        <dsp:cNvPr id="0" name=""/>
        <dsp:cNvSpPr/>
      </dsp:nvSpPr>
      <dsp:spPr>
        <a:xfrm>
          <a:off x="500212" y="0"/>
          <a:ext cx="3909433" cy="3909433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1E2EF9-011F-43BF-BEF0-39E2F1BF9599}">
      <dsp:nvSpPr>
        <dsp:cNvPr id="0" name=""/>
        <dsp:cNvSpPr/>
      </dsp:nvSpPr>
      <dsp:spPr>
        <a:xfrm>
          <a:off x="2454928" y="391325"/>
          <a:ext cx="2541131" cy="3970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創新實驗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2474310" y="410707"/>
        <a:ext cx="2502367" cy="358287"/>
      </dsp:txXfrm>
    </dsp:sp>
    <dsp:sp modelId="{0B772A65-67D7-4A75-876C-8E82980ED768}">
      <dsp:nvSpPr>
        <dsp:cNvPr id="0" name=""/>
        <dsp:cNvSpPr/>
      </dsp:nvSpPr>
      <dsp:spPr>
        <a:xfrm>
          <a:off x="2454928" y="838008"/>
          <a:ext cx="2541131" cy="3970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655646"/>
              <a:satOff val="6635"/>
              <a:lumOff val="14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學生學習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2474310" y="857390"/>
        <a:ext cx="2502367" cy="358287"/>
      </dsp:txXfrm>
    </dsp:sp>
    <dsp:sp modelId="{F96C86C4-0794-419D-B698-02DB179FD0DA}">
      <dsp:nvSpPr>
        <dsp:cNvPr id="0" name=""/>
        <dsp:cNvSpPr/>
      </dsp:nvSpPr>
      <dsp:spPr>
        <a:xfrm>
          <a:off x="2454928" y="1284691"/>
          <a:ext cx="2541131" cy="3970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教師教學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2474310" y="1304073"/>
        <a:ext cx="2502367" cy="358287"/>
      </dsp:txXfrm>
    </dsp:sp>
    <dsp:sp modelId="{3BB7621F-8DE7-44D8-82B3-32B1E9141972}">
      <dsp:nvSpPr>
        <dsp:cNvPr id="0" name=""/>
        <dsp:cNvSpPr/>
      </dsp:nvSpPr>
      <dsp:spPr>
        <a:xfrm>
          <a:off x="2454928" y="1731374"/>
          <a:ext cx="2541131" cy="3970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課程發展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2474310" y="1750756"/>
        <a:ext cx="2502367" cy="358287"/>
      </dsp:txXfrm>
    </dsp:sp>
    <dsp:sp modelId="{FFE9523A-39DE-4E39-B3F9-69F0B59A3C52}">
      <dsp:nvSpPr>
        <dsp:cNvPr id="0" name=""/>
        <dsp:cNvSpPr/>
      </dsp:nvSpPr>
      <dsp:spPr>
        <a:xfrm>
          <a:off x="2454928" y="2178058"/>
          <a:ext cx="2541131" cy="3970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行政管理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2474310" y="2197440"/>
        <a:ext cx="2502367" cy="358287"/>
      </dsp:txXfrm>
    </dsp:sp>
    <dsp:sp modelId="{2784088A-B7E0-4B6E-B3E3-C235CECC8D61}">
      <dsp:nvSpPr>
        <dsp:cNvPr id="0" name=""/>
        <dsp:cNvSpPr/>
      </dsp:nvSpPr>
      <dsp:spPr>
        <a:xfrm>
          <a:off x="2454928" y="2624741"/>
          <a:ext cx="2541131" cy="3970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8278230"/>
              <a:satOff val="33176"/>
              <a:lumOff val="71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資源統整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2474310" y="2644123"/>
        <a:ext cx="2502367" cy="358287"/>
      </dsp:txXfrm>
    </dsp:sp>
    <dsp:sp modelId="{7316460E-447B-43E7-ABEC-508C67EF30F7}">
      <dsp:nvSpPr>
        <dsp:cNvPr id="0" name=""/>
        <dsp:cNvSpPr/>
      </dsp:nvSpPr>
      <dsp:spPr>
        <a:xfrm>
          <a:off x="2454928" y="3071424"/>
          <a:ext cx="2541131" cy="3970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標楷體" pitchFamily="65" charset="-120"/>
              <a:ea typeface="標楷體" pitchFamily="65" charset="-120"/>
            </a:rPr>
            <a:t>校園營造</a:t>
          </a:r>
          <a:endParaRPr lang="zh-TW" altLang="en-US" sz="2000" kern="1200" dirty="0">
            <a:latin typeface="標楷體" pitchFamily="65" charset="-120"/>
            <a:ea typeface="標楷體" pitchFamily="65" charset="-120"/>
          </a:endParaRPr>
        </a:p>
      </dsp:txBody>
      <dsp:txXfrm>
        <a:off x="2474310" y="3090806"/>
        <a:ext cx="2502367" cy="3582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81333A-CB9B-48BB-A231-9C307FCB51CE}">
      <dsp:nvSpPr>
        <dsp:cNvPr id="0" name=""/>
        <dsp:cNvSpPr/>
      </dsp:nvSpPr>
      <dsp:spPr>
        <a:xfrm>
          <a:off x="368935" y="999"/>
          <a:ext cx="1577206" cy="78860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100" kern="1200" dirty="0" smtClean="0">
              <a:latin typeface="標楷體" pitchFamily="65" charset="-120"/>
              <a:ea typeface="標楷體" pitchFamily="65" charset="-120"/>
            </a:rPr>
            <a:t>教務</a:t>
          </a:r>
          <a:endParaRPr lang="zh-TW" altLang="en-US" sz="4100" kern="1200" dirty="0">
            <a:latin typeface="標楷體" pitchFamily="65" charset="-120"/>
            <a:ea typeface="標楷體" pitchFamily="65" charset="-120"/>
          </a:endParaRPr>
        </a:p>
      </dsp:txBody>
      <dsp:txXfrm>
        <a:off x="392032" y="24096"/>
        <a:ext cx="1531012" cy="742409"/>
      </dsp:txXfrm>
    </dsp:sp>
    <dsp:sp modelId="{3ADD042B-1A92-44D9-841A-B095E4C3B099}">
      <dsp:nvSpPr>
        <dsp:cNvPr id="0" name=""/>
        <dsp:cNvSpPr/>
      </dsp:nvSpPr>
      <dsp:spPr>
        <a:xfrm>
          <a:off x="526656" y="789602"/>
          <a:ext cx="157720" cy="5914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1452"/>
              </a:lnTo>
              <a:lnTo>
                <a:pt x="157720" y="59145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1C0202-4BD8-4DAA-8DA3-C807CD883C29}">
      <dsp:nvSpPr>
        <dsp:cNvPr id="0" name=""/>
        <dsp:cNvSpPr/>
      </dsp:nvSpPr>
      <dsp:spPr>
        <a:xfrm>
          <a:off x="684376" y="986753"/>
          <a:ext cx="1261764" cy="7886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標楷體" pitchFamily="65" charset="-120"/>
              <a:ea typeface="標楷體" pitchFamily="65" charset="-120"/>
            </a:rPr>
            <a:t>雙語教育</a:t>
          </a:r>
          <a:endParaRPr lang="zh-TW" altLang="en-US" sz="1800" kern="1200" dirty="0">
            <a:latin typeface="標楷體" pitchFamily="65" charset="-120"/>
            <a:ea typeface="標楷體" pitchFamily="65" charset="-120"/>
          </a:endParaRPr>
        </a:p>
      </dsp:txBody>
      <dsp:txXfrm>
        <a:off x="707473" y="1009850"/>
        <a:ext cx="1215570" cy="742409"/>
      </dsp:txXfrm>
    </dsp:sp>
    <dsp:sp modelId="{096A22DB-126D-4855-A403-1F1943641F39}">
      <dsp:nvSpPr>
        <dsp:cNvPr id="0" name=""/>
        <dsp:cNvSpPr/>
      </dsp:nvSpPr>
      <dsp:spPr>
        <a:xfrm>
          <a:off x="526656" y="789602"/>
          <a:ext cx="157720" cy="15772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7206"/>
              </a:lnTo>
              <a:lnTo>
                <a:pt x="157720" y="157720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ED2E08-1B24-4719-93FD-A4C8DC73EDEA}">
      <dsp:nvSpPr>
        <dsp:cNvPr id="0" name=""/>
        <dsp:cNvSpPr/>
      </dsp:nvSpPr>
      <dsp:spPr>
        <a:xfrm>
          <a:off x="684376" y="1972507"/>
          <a:ext cx="1261764" cy="7886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8"/>
              <a:satOff val="3981"/>
              <a:lumOff val="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標楷體" pitchFamily="65" charset="-120"/>
              <a:ea typeface="標楷體" pitchFamily="65" charset="-120"/>
            </a:rPr>
            <a:t>新課綱</a:t>
          </a:r>
          <a:endParaRPr lang="en-US" altLang="zh-TW" sz="1800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標楷體" pitchFamily="65" charset="-120"/>
              <a:ea typeface="標楷體" pitchFamily="65" charset="-120"/>
            </a:rPr>
            <a:t>彈性學習</a:t>
          </a:r>
          <a:endParaRPr lang="zh-TW" altLang="en-US" sz="1800" kern="1200" dirty="0">
            <a:latin typeface="標楷體" pitchFamily="65" charset="-120"/>
            <a:ea typeface="標楷體" pitchFamily="65" charset="-120"/>
          </a:endParaRPr>
        </a:p>
      </dsp:txBody>
      <dsp:txXfrm>
        <a:off x="707473" y="1995604"/>
        <a:ext cx="1215570" cy="742409"/>
      </dsp:txXfrm>
    </dsp:sp>
    <dsp:sp modelId="{6B77A000-C3E2-4CDA-A3AD-AC64170205D2}">
      <dsp:nvSpPr>
        <dsp:cNvPr id="0" name=""/>
        <dsp:cNvSpPr/>
      </dsp:nvSpPr>
      <dsp:spPr>
        <a:xfrm>
          <a:off x="526656" y="789602"/>
          <a:ext cx="157720" cy="2562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2959"/>
              </a:lnTo>
              <a:lnTo>
                <a:pt x="157720" y="256295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BDF11-CCB0-4780-BC09-2261FA035963}">
      <dsp:nvSpPr>
        <dsp:cNvPr id="0" name=""/>
        <dsp:cNvSpPr/>
      </dsp:nvSpPr>
      <dsp:spPr>
        <a:xfrm>
          <a:off x="684376" y="2958261"/>
          <a:ext cx="1261764" cy="7886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986775"/>
              <a:satOff val="7962"/>
              <a:lumOff val="1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標楷體" pitchFamily="65" charset="-120"/>
              <a:ea typeface="標楷體" pitchFamily="65" charset="-120"/>
            </a:rPr>
            <a:t>升學成績</a:t>
          </a:r>
          <a:endParaRPr lang="zh-TW" altLang="en-US" sz="1800" kern="1200" dirty="0">
            <a:latin typeface="標楷體" pitchFamily="65" charset="-120"/>
            <a:ea typeface="標楷體" pitchFamily="65" charset="-120"/>
          </a:endParaRPr>
        </a:p>
      </dsp:txBody>
      <dsp:txXfrm>
        <a:off x="707473" y="2981358"/>
        <a:ext cx="1215570" cy="742409"/>
      </dsp:txXfrm>
    </dsp:sp>
    <dsp:sp modelId="{3DDA7B27-E6FE-47EF-B58C-2D4BC2B67FD8}">
      <dsp:nvSpPr>
        <dsp:cNvPr id="0" name=""/>
        <dsp:cNvSpPr/>
      </dsp:nvSpPr>
      <dsp:spPr>
        <a:xfrm>
          <a:off x="2340443" y="999"/>
          <a:ext cx="1577206" cy="788603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100" kern="1200" dirty="0" smtClean="0">
              <a:latin typeface="標楷體" pitchFamily="65" charset="-120"/>
              <a:ea typeface="標楷體" pitchFamily="65" charset="-120"/>
            </a:rPr>
            <a:t>學務</a:t>
          </a:r>
          <a:endParaRPr lang="zh-TW" altLang="en-US" sz="4100" kern="1200" dirty="0">
            <a:latin typeface="標楷體" pitchFamily="65" charset="-120"/>
            <a:ea typeface="標楷體" pitchFamily="65" charset="-120"/>
          </a:endParaRPr>
        </a:p>
      </dsp:txBody>
      <dsp:txXfrm>
        <a:off x="2363540" y="24096"/>
        <a:ext cx="1531012" cy="742409"/>
      </dsp:txXfrm>
    </dsp:sp>
    <dsp:sp modelId="{DB4DF8B4-5506-4DC4-BC2D-53506F62F29C}">
      <dsp:nvSpPr>
        <dsp:cNvPr id="0" name=""/>
        <dsp:cNvSpPr/>
      </dsp:nvSpPr>
      <dsp:spPr>
        <a:xfrm>
          <a:off x="2498163" y="789602"/>
          <a:ext cx="157720" cy="5914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1452"/>
              </a:lnTo>
              <a:lnTo>
                <a:pt x="157720" y="59145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7A895C-7FD0-4A6F-9DC1-A2E32178C75F}">
      <dsp:nvSpPr>
        <dsp:cNvPr id="0" name=""/>
        <dsp:cNvSpPr/>
      </dsp:nvSpPr>
      <dsp:spPr>
        <a:xfrm>
          <a:off x="2655884" y="986753"/>
          <a:ext cx="1393770" cy="7886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980163"/>
              <a:satOff val="11943"/>
              <a:lumOff val="2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>
              <a:latin typeface="標楷體" pitchFamily="65" charset="-120"/>
              <a:ea typeface="標楷體" pitchFamily="65" charset="-120"/>
            </a:rPr>
            <a:t>50</a:t>
          </a:r>
          <a:r>
            <a:rPr lang="zh-TW" altLang="en-US" sz="1800" kern="1200" dirty="0" smtClean="0">
              <a:latin typeface="標楷體" pitchFamily="65" charset="-120"/>
              <a:ea typeface="標楷體" pitchFamily="65" charset="-120"/>
            </a:rPr>
            <a:t>周年校慶</a:t>
          </a:r>
          <a:endParaRPr lang="zh-TW" altLang="en-US" sz="1800" kern="1200" dirty="0">
            <a:latin typeface="標楷體" pitchFamily="65" charset="-120"/>
            <a:ea typeface="標楷體" pitchFamily="65" charset="-120"/>
          </a:endParaRPr>
        </a:p>
      </dsp:txBody>
      <dsp:txXfrm>
        <a:off x="2678981" y="1009850"/>
        <a:ext cx="1347576" cy="742409"/>
      </dsp:txXfrm>
    </dsp:sp>
    <dsp:sp modelId="{CEE51BEE-5E0D-4A27-8C58-04DA3FDC1B1C}">
      <dsp:nvSpPr>
        <dsp:cNvPr id="0" name=""/>
        <dsp:cNvSpPr/>
      </dsp:nvSpPr>
      <dsp:spPr>
        <a:xfrm>
          <a:off x="2498163" y="789602"/>
          <a:ext cx="157720" cy="15772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7206"/>
              </a:lnTo>
              <a:lnTo>
                <a:pt x="157720" y="157720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9013CC-7382-4854-B1D9-C0B08C20824C}">
      <dsp:nvSpPr>
        <dsp:cNvPr id="0" name=""/>
        <dsp:cNvSpPr/>
      </dsp:nvSpPr>
      <dsp:spPr>
        <a:xfrm>
          <a:off x="2655884" y="1972507"/>
          <a:ext cx="1261764" cy="7886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標楷體" pitchFamily="65" charset="-120"/>
              <a:ea typeface="標楷體" pitchFamily="65" charset="-120"/>
            </a:rPr>
            <a:t>學生活動</a:t>
          </a:r>
          <a:endParaRPr lang="en-US" altLang="zh-TW" sz="1800" kern="1200" dirty="0" smtClean="0">
            <a:latin typeface="標楷體" pitchFamily="65" charset="-120"/>
            <a:ea typeface="標楷體" pitchFamily="65" charset="-120"/>
          </a:endParaRPr>
        </a:p>
      </dsp:txBody>
      <dsp:txXfrm>
        <a:off x="2678981" y="1995604"/>
        <a:ext cx="1215570" cy="742409"/>
      </dsp:txXfrm>
    </dsp:sp>
    <dsp:sp modelId="{A2D1EE89-DEF4-4441-B573-52D11B212458}">
      <dsp:nvSpPr>
        <dsp:cNvPr id="0" name=""/>
        <dsp:cNvSpPr/>
      </dsp:nvSpPr>
      <dsp:spPr>
        <a:xfrm>
          <a:off x="2498163" y="789602"/>
          <a:ext cx="157720" cy="2562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2959"/>
              </a:lnTo>
              <a:lnTo>
                <a:pt x="157720" y="256295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9CF1FD-B695-4868-B624-9CE95DEE16F8}">
      <dsp:nvSpPr>
        <dsp:cNvPr id="0" name=""/>
        <dsp:cNvSpPr/>
      </dsp:nvSpPr>
      <dsp:spPr>
        <a:xfrm>
          <a:off x="2655884" y="2958261"/>
          <a:ext cx="1261764" cy="7886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標楷體" pitchFamily="65" charset="-120"/>
              <a:ea typeface="標楷體" pitchFamily="65" charset="-120"/>
            </a:rPr>
            <a:t>國際教育</a:t>
          </a:r>
          <a:endParaRPr lang="en-US" altLang="zh-TW" sz="1800" kern="1200" dirty="0" smtClean="0">
            <a:latin typeface="標楷體" pitchFamily="65" charset="-120"/>
            <a:ea typeface="標楷體" pitchFamily="65" charset="-120"/>
          </a:endParaRPr>
        </a:p>
      </dsp:txBody>
      <dsp:txXfrm>
        <a:off x="2678981" y="2981358"/>
        <a:ext cx="1215570" cy="742409"/>
      </dsp:txXfrm>
    </dsp:sp>
    <dsp:sp modelId="{DF19A8CC-121C-442F-97D0-CE7E80A7F56F}">
      <dsp:nvSpPr>
        <dsp:cNvPr id="0" name=""/>
        <dsp:cNvSpPr/>
      </dsp:nvSpPr>
      <dsp:spPr>
        <a:xfrm>
          <a:off x="4311950" y="999"/>
          <a:ext cx="1577206" cy="788603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100" kern="1200" dirty="0" smtClean="0">
              <a:latin typeface="標楷體" pitchFamily="65" charset="-120"/>
              <a:ea typeface="標楷體" pitchFamily="65" charset="-120"/>
            </a:rPr>
            <a:t>總務</a:t>
          </a:r>
          <a:endParaRPr lang="zh-TW" altLang="en-US" sz="4100" kern="1200" dirty="0">
            <a:latin typeface="標楷體" pitchFamily="65" charset="-120"/>
            <a:ea typeface="標楷體" pitchFamily="65" charset="-120"/>
          </a:endParaRPr>
        </a:p>
      </dsp:txBody>
      <dsp:txXfrm>
        <a:off x="4335047" y="24096"/>
        <a:ext cx="1531012" cy="742409"/>
      </dsp:txXfrm>
    </dsp:sp>
    <dsp:sp modelId="{0BBD8D74-64EA-428E-B0BF-8ABE7DFD52C6}">
      <dsp:nvSpPr>
        <dsp:cNvPr id="0" name=""/>
        <dsp:cNvSpPr/>
      </dsp:nvSpPr>
      <dsp:spPr>
        <a:xfrm>
          <a:off x="4469671" y="789602"/>
          <a:ext cx="157720" cy="5914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1452"/>
              </a:lnTo>
              <a:lnTo>
                <a:pt x="157720" y="59145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18BBC3-0177-47AE-966D-978D66A20381}">
      <dsp:nvSpPr>
        <dsp:cNvPr id="0" name=""/>
        <dsp:cNvSpPr/>
      </dsp:nvSpPr>
      <dsp:spPr>
        <a:xfrm>
          <a:off x="4627391" y="986753"/>
          <a:ext cx="1261764" cy="7886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標楷體" pitchFamily="65" charset="-120"/>
              <a:ea typeface="標楷體" pitchFamily="65" charset="-120"/>
            </a:rPr>
            <a:t>優質化</a:t>
          </a:r>
          <a:endParaRPr lang="en-US" altLang="zh-TW" sz="1800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標楷體" pitchFamily="65" charset="-120"/>
              <a:ea typeface="標楷體" pitchFamily="65" charset="-120"/>
            </a:rPr>
            <a:t>工程</a:t>
          </a:r>
          <a:endParaRPr lang="zh-TW" altLang="en-US" sz="1800" kern="1200" dirty="0">
            <a:latin typeface="標楷體" pitchFamily="65" charset="-120"/>
            <a:ea typeface="標楷體" pitchFamily="65" charset="-120"/>
          </a:endParaRPr>
        </a:p>
      </dsp:txBody>
      <dsp:txXfrm>
        <a:off x="4650488" y="1009850"/>
        <a:ext cx="1215570" cy="742409"/>
      </dsp:txXfrm>
    </dsp:sp>
    <dsp:sp modelId="{7BDB85B8-C767-4528-9AFE-7BEA8488FC8B}">
      <dsp:nvSpPr>
        <dsp:cNvPr id="0" name=""/>
        <dsp:cNvSpPr/>
      </dsp:nvSpPr>
      <dsp:spPr>
        <a:xfrm>
          <a:off x="4469671" y="789602"/>
          <a:ext cx="157720" cy="15772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7206"/>
              </a:lnTo>
              <a:lnTo>
                <a:pt x="157720" y="157720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CCCB96-5D00-4E39-BE5C-882907B5D4DA}">
      <dsp:nvSpPr>
        <dsp:cNvPr id="0" name=""/>
        <dsp:cNvSpPr/>
      </dsp:nvSpPr>
      <dsp:spPr>
        <a:xfrm>
          <a:off x="4627391" y="1972507"/>
          <a:ext cx="1261764" cy="7886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953714"/>
              <a:satOff val="27868"/>
              <a:lumOff val="60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標楷體" pitchFamily="65" charset="-120"/>
              <a:ea typeface="標楷體" pitchFamily="65" charset="-120"/>
            </a:rPr>
            <a:t>幼兒園</a:t>
          </a:r>
          <a:endParaRPr lang="en-US" altLang="zh-TW" sz="1800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標楷體" pitchFamily="65" charset="-120"/>
              <a:ea typeface="標楷體" pitchFamily="65" charset="-120"/>
            </a:rPr>
            <a:t>增班</a:t>
          </a:r>
          <a:endParaRPr lang="zh-TW" altLang="en-US" sz="1800" kern="1200" dirty="0">
            <a:latin typeface="標楷體" pitchFamily="65" charset="-120"/>
            <a:ea typeface="標楷體" pitchFamily="65" charset="-120"/>
          </a:endParaRPr>
        </a:p>
      </dsp:txBody>
      <dsp:txXfrm>
        <a:off x="4650488" y="1995604"/>
        <a:ext cx="1215570" cy="742409"/>
      </dsp:txXfrm>
    </dsp:sp>
    <dsp:sp modelId="{F84918EA-280C-441C-BBD7-647916103756}">
      <dsp:nvSpPr>
        <dsp:cNvPr id="0" name=""/>
        <dsp:cNvSpPr/>
      </dsp:nvSpPr>
      <dsp:spPr>
        <a:xfrm>
          <a:off x="4469671" y="789602"/>
          <a:ext cx="157720" cy="2562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2959"/>
              </a:lnTo>
              <a:lnTo>
                <a:pt x="157720" y="2562959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D64C48-85B9-41E5-BD4D-AB21358639AF}">
      <dsp:nvSpPr>
        <dsp:cNvPr id="0" name=""/>
        <dsp:cNvSpPr/>
      </dsp:nvSpPr>
      <dsp:spPr>
        <a:xfrm>
          <a:off x="4627391" y="2958261"/>
          <a:ext cx="1261764" cy="7886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標楷體" pitchFamily="65" charset="-120"/>
              <a:ea typeface="標楷體" pitchFamily="65" charset="-120"/>
            </a:rPr>
            <a:t>校園環境</a:t>
          </a:r>
          <a:endParaRPr lang="en-US" altLang="zh-TW" sz="1800" kern="1200" dirty="0" smtClean="0">
            <a:latin typeface="標楷體" pitchFamily="65" charset="-120"/>
            <a:ea typeface="標楷體" pitchFamily="65" charset="-12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標楷體" pitchFamily="65" charset="-120"/>
              <a:ea typeface="標楷體" pitchFamily="65" charset="-120"/>
            </a:rPr>
            <a:t>維護與</a:t>
          </a:r>
          <a:r>
            <a:rPr lang="zh-TW" altLang="en-US" sz="1800" b="1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教育</a:t>
          </a:r>
          <a:endParaRPr lang="zh-TW" altLang="en-US" sz="1800" b="1" kern="1200" dirty="0">
            <a:solidFill>
              <a:srgbClr val="FF0000"/>
            </a:solidFill>
            <a:latin typeface="標楷體" pitchFamily="65" charset="-120"/>
            <a:ea typeface="標楷體" pitchFamily="65" charset="-120"/>
          </a:endParaRPr>
        </a:p>
      </dsp:txBody>
      <dsp:txXfrm>
        <a:off x="4650488" y="2981358"/>
        <a:ext cx="1215570" cy="742409"/>
      </dsp:txXfrm>
    </dsp:sp>
    <dsp:sp modelId="{E88FBEFD-94EA-4D0C-A923-45EAA93A9CA2}">
      <dsp:nvSpPr>
        <dsp:cNvPr id="0" name=""/>
        <dsp:cNvSpPr/>
      </dsp:nvSpPr>
      <dsp:spPr>
        <a:xfrm>
          <a:off x="6283458" y="999"/>
          <a:ext cx="1577206" cy="788603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100" kern="1200" dirty="0" smtClean="0">
              <a:latin typeface="標楷體" pitchFamily="65" charset="-120"/>
              <a:ea typeface="標楷體" pitchFamily="65" charset="-120"/>
            </a:rPr>
            <a:t>輔導</a:t>
          </a:r>
          <a:endParaRPr lang="zh-TW" altLang="en-US" sz="4100" kern="1200" dirty="0">
            <a:latin typeface="標楷體" pitchFamily="65" charset="-120"/>
            <a:ea typeface="標楷體" pitchFamily="65" charset="-120"/>
          </a:endParaRPr>
        </a:p>
      </dsp:txBody>
      <dsp:txXfrm>
        <a:off x="6306555" y="24096"/>
        <a:ext cx="1531012" cy="742409"/>
      </dsp:txXfrm>
    </dsp:sp>
    <dsp:sp modelId="{B08F2D47-A9A8-43FB-BC46-49B2595377BC}">
      <dsp:nvSpPr>
        <dsp:cNvPr id="0" name=""/>
        <dsp:cNvSpPr/>
      </dsp:nvSpPr>
      <dsp:spPr>
        <a:xfrm>
          <a:off x="6441178" y="789602"/>
          <a:ext cx="157720" cy="5914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1452"/>
              </a:lnTo>
              <a:lnTo>
                <a:pt x="157720" y="59145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416F04-9EF2-46EC-8DF4-E22578464D96}">
      <dsp:nvSpPr>
        <dsp:cNvPr id="0" name=""/>
        <dsp:cNvSpPr/>
      </dsp:nvSpPr>
      <dsp:spPr>
        <a:xfrm>
          <a:off x="6598899" y="986753"/>
          <a:ext cx="1261764" cy="7886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8940489"/>
              <a:satOff val="35830"/>
              <a:lumOff val="7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標楷體" pitchFamily="65" charset="-120"/>
              <a:ea typeface="標楷體" pitchFamily="65" charset="-120"/>
            </a:rPr>
            <a:t>招生活動</a:t>
          </a:r>
          <a:r>
            <a:rPr lang="en-US" altLang="zh-TW" sz="1800" kern="1200" dirty="0" smtClean="0">
              <a:latin typeface="標楷體" pitchFamily="65" charset="-120"/>
              <a:ea typeface="標楷體" pitchFamily="65" charset="-120"/>
            </a:rPr>
            <a:t>	</a:t>
          </a:r>
          <a:endParaRPr lang="zh-TW" altLang="en-US" sz="1800" kern="1200" dirty="0">
            <a:latin typeface="標楷體" pitchFamily="65" charset="-120"/>
            <a:ea typeface="標楷體" pitchFamily="65" charset="-120"/>
          </a:endParaRPr>
        </a:p>
      </dsp:txBody>
      <dsp:txXfrm>
        <a:off x="6621996" y="1009850"/>
        <a:ext cx="1215570" cy="742409"/>
      </dsp:txXfrm>
    </dsp:sp>
    <dsp:sp modelId="{8BC5429E-DDD4-4C46-9E28-8501AA43B774}">
      <dsp:nvSpPr>
        <dsp:cNvPr id="0" name=""/>
        <dsp:cNvSpPr/>
      </dsp:nvSpPr>
      <dsp:spPr>
        <a:xfrm>
          <a:off x="6441178" y="789602"/>
          <a:ext cx="157720" cy="15772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7206"/>
              </a:lnTo>
              <a:lnTo>
                <a:pt x="157720" y="157720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A482B7-7320-4EC0-A72B-A04836BF34EA}">
      <dsp:nvSpPr>
        <dsp:cNvPr id="0" name=""/>
        <dsp:cNvSpPr/>
      </dsp:nvSpPr>
      <dsp:spPr>
        <a:xfrm>
          <a:off x="6598899" y="1972507"/>
          <a:ext cx="1261764" cy="7886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標楷體" pitchFamily="65" charset="-120"/>
              <a:ea typeface="標楷體" pitchFamily="65" charset="-120"/>
            </a:rPr>
            <a:t>校友連結</a:t>
          </a:r>
          <a:endParaRPr lang="zh-TW" altLang="en-US" sz="1800" kern="1200" dirty="0">
            <a:latin typeface="標楷體" pitchFamily="65" charset="-120"/>
            <a:ea typeface="標楷體" pitchFamily="65" charset="-120"/>
          </a:endParaRPr>
        </a:p>
      </dsp:txBody>
      <dsp:txXfrm>
        <a:off x="6621996" y="1995604"/>
        <a:ext cx="1215570" cy="7424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050F3-9FDC-4146-859B-E470ADBAE18E}">
      <dsp:nvSpPr>
        <dsp:cNvPr id="0" name=""/>
        <dsp:cNvSpPr/>
      </dsp:nvSpPr>
      <dsp:spPr>
        <a:xfrm>
          <a:off x="1675253" y="2848484"/>
          <a:ext cx="121500" cy="1215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48BFC8-DF04-4EBB-86D0-FDA26D8BE742}">
      <dsp:nvSpPr>
        <dsp:cNvPr id="0" name=""/>
        <dsp:cNvSpPr/>
      </dsp:nvSpPr>
      <dsp:spPr>
        <a:xfrm>
          <a:off x="1568818" y="3019051"/>
          <a:ext cx="121500" cy="121500"/>
        </a:xfrm>
        <a:prstGeom prst="ellipse">
          <a:avLst/>
        </a:prstGeom>
        <a:solidFill>
          <a:schemeClr val="accent5">
            <a:hueOff val="-1103764"/>
            <a:satOff val="4423"/>
            <a:lumOff val="959"/>
            <a:alphaOff val="0"/>
          </a:schemeClr>
        </a:solidFill>
        <a:ln w="25400" cap="flat" cmpd="sng" algn="ctr">
          <a:solidFill>
            <a:schemeClr val="accent5">
              <a:hueOff val="-1103764"/>
              <a:satOff val="4423"/>
              <a:lumOff val="9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2E17B0-0656-4877-B2C1-9286BC53A45D}">
      <dsp:nvSpPr>
        <dsp:cNvPr id="0" name=""/>
        <dsp:cNvSpPr/>
      </dsp:nvSpPr>
      <dsp:spPr>
        <a:xfrm>
          <a:off x="1441971" y="3166725"/>
          <a:ext cx="121500" cy="121500"/>
        </a:xfrm>
        <a:prstGeom prst="ellipse">
          <a:avLst/>
        </a:prstGeom>
        <a:solidFill>
          <a:schemeClr val="accent5">
            <a:hueOff val="-2207528"/>
            <a:satOff val="8847"/>
            <a:lumOff val="1917"/>
            <a:alphaOff val="0"/>
          </a:schemeClr>
        </a:solidFill>
        <a:ln w="25400" cap="flat" cmpd="sng" algn="ctr">
          <a:solidFill>
            <a:schemeClr val="accent5">
              <a:hueOff val="-2207528"/>
              <a:satOff val="8847"/>
              <a:lumOff val="19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44454E-E65F-4852-9923-99B5AB3F3DE3}">
      <dsp:nvSpPr>
        <dsp:cNvPr id="0" name=""/>
        <dsp:cNvSpPr/>
      </dsp:nvSpPr>
      <dsp:spPr>
        <a:xfrm>
          <a:off x="1593604" y="1131851"/>
          <a:ext cx="121500" cy="121500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F64742-AA9B-4A54-8CA5-D1A4C3B48356}">
      <dsp:nvSpPr>
        <dsp:cNvPr id="0" name=""/>
        <dsp:cNvSpPr/>
      </dsp:nvSpPr>
      <dsp:spPr>
        <a:xfrm>
          <a:off x="1755929" y="1035121"/>
          <a:ext cx="121500" cy="121500"/>
        </a:xfrm>
        <a:prstGeom prst="ellipse">
          <a:avLst/>
        </a:prstGeom>
        <a:solidFill>
          <a:schemeClr val="accent5">
            <a:hueOff val="-4415056"/>
            <a:satOff val="17694"/>
            <a:lumOff val="3835"/>
            <a:alphaOff val="0"/>
          </a:schemeClr>
        </a:solidFill>
        <a:ln w="25400" cap="flat" cmpd="sng" algn="ctr">
          <a:solidFill>
            <a:schemeClr val="accent5">
              <a:hueOff val="-4415056"/>
              <a:satOff val="17694"/>
              <a:lumOff val="38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AEB189-B3E2-4C3A-8F84-0E1754713EBE}">
      <dsp:nvSpPr>
        <dsp:cNvPr id="0" name=""/>
        <dsp:cNvSpPr/>
      </dsp:nvSpPr>
      <dsp:spPr>
        <a:xfrm>
          <a:off x="1917768" y="938391"/>
          <a:ext cx="121500" cy="121500"/>
        </a:xfrm>
        <a:prstGeom prst="ellipse">
          <a:avLst/>
        </a:prstGeom>
        <a:solidFill>
          <a:schemeClr val="accent5">
            <a:hueOff val="-5518820"/>
            <a:satOff val="22117"/>
            <a:lumOff val="4793"/>
            <a:alphaOff val="0"/>
          </a:schemeClr>
        </a:solidFill>
        <a:ln w="25400" cap="flat" cmpd="sng" algn="ctr">
          <a:solidFill>
            <a:schemeClr val="accent5">
              <a:hueOff val="-5518820"/>
              <a:satOff val="22117"/>
              <a:lumOff val="47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6F43DA-5B60-4798-B0F1-BECE34FD5B64}">
      <dsp:nvSpPr>
        <dsp:cNvPr id="0" name=""/>
        <dsp:cNvSpPr/>
      </dsp:nvSpPr>
      <dsp:spPr>
        <a:xfrm>
          <a:off x="2079607" y="1035121"/>
          <a:ext cx="121500" cy="121500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03FB0D-3B11-410A-AA72-D13247236B7B}">
      <dsp:nvSpPr>
        <dsp:cNvPr id="0" name=""/>
        <dsp:cNvSpPr/>
      </dsp:nvSpPr>
      <dsp:spPr>
        <a:xfrm>
          <a:off x="2241932" y="1131851"/>
          <a:ext cx="121500" cy="121500"/>
        </a:xfrm>
        <a:prstGeom prst="ellipse">
          <a:avLst/>
        </a:prstGeom>
        <a:solidFill>
          <a:schemeClr val="accent5">
            <a:hueOff val="-7726349"/>
            <a:satOff val="30964"/>
            <a:lumOff val="6711"/>
            <a:alphaOff val="0"/>
          </a:schemeClr>
        </a:solidFill>
        <a:ln w="25400" cap="flat" cmpd="sng" algn="ctr">
          <a:solidFill>
            <a:schemeClr val="accent5">
              <a:hueOff val="-7726349"/>
              <a:satOff val="30964"/>
              <a:lumOff val="67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2941E8-87C5-4D44-A4BA-640A07CA67CA}">
      <dsp:nvSpPr>
        <dsp:cNvPr id="0" name=""/>
        <dsp:cNvSpPr/>
      </dsp:nvSpPr>
      <dsp:spPr>
        <a:xfrm>
          <a:off x="1917768" y="1142491"/>
          <a:ext cx="121500" cy="121500"/>
        </a:xfrm>
        <a:prstGeom prst="ellipse">
          <a:avLst/>
        </a:prstGeom>
        <a:solidFill>
          <a:schemeClr val="accent5">
            <a:hueOff val="-8830112"/>
            <a:satOff val="35388"/>
            <a:lumOff val="7669"/>
            <a:alphaOff val="0"/>
          </a:schemeClr>
        </a:solidFill>
        <a:ln w="25400" cap="flat" cmpd="sng" algn="ctr">
          <a:solidFill>
            <a:schemeClr val="accent5">
              <a:hueOff val="-8830112"/>
              <a:satOff val="35388"/>
              <a:lumOff val="76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C9D052-4645-46D5-8928-755E6A0C7197}">
      <dsp:nvSpPr>
        <dsp:cNvPr id="0" name=""/>
        <dsp:cNvSpPr/>
      </dsp:nvSpPr>
      <dsp:spPr>
        <a:xfrm>
          <a:off x="1917768" y="1346591"/>
          <a:ext cx="121500" cy="121500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7368DC-25D5-4ACA-899D-6DEB78507B3B}">
      <dsp:nvSpPr>
        <dsp:cNvPr id="0" name=""/>
        <dsp:cNvSpPr/>
      </dsp:nvSpPr>
      <dsp:spPr>
        <a:xfrm>
          <a:off x="929238" y="3610526"/>
          <a:ext cx="2620529" cy="70290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679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 smtClean="0">
              <a:latin typeface="標楷體" pitchFamily="65" charset="-120"/>
              <a:ea typeface="標楷體" pitchFamily="65" charset="-120"/>
            </a:rPr>
            <a:t>國際教育</a:t>
          </a:r>
          <a:endParaRPr lang="zh-TW" altLang="en-US" sz="2700" kern="1200" dirty="0">
            <a:latin typeface="標楷體" pitchFamily="65" charset="-120"/>
            <a:ea typeface="標楷體" pitchFamily="65" charset="-120"/>
          </a:endParaRPr>
        </a:p>
      </dsp:txBody>
      <dsp:txXfrm>
        <a:off x="963551" y="3644839"/>
        <a:ext cx="2551903" cy="634277"/>
      </dsp:txXfrm>
    </dsp:sp>
    <dsp:sp modelId="{FE98CFD3-F3FA-48A4-9A9B-5036DF5D3121}">
      <dsp:nvSpPr>
        <dsp:cNvPr id="0" name=""/>
        <dsp:cNvSpPr/>
      </dsp:nvSpPr>
      <dsp:spPr>
        <a:xfrm>
          <a:off x="202663" y="2921809"/>
          <a:ext cx="1215008" cy="121492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824790-F539-4B76-B926-0CA17ED0DC98}">
      <dsp:nvSpPr>
        <dsp:cNvPr id="0" name=""/>
        <dsp:cNvSpPr/>
      </dsp:nvSpPr>
      <dsp:spPr>
        <a:xfrm>
          <a:off x="2036839" y="2235672"/>
          <a:ext cx="2620529" cy="702903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679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 smtClean="0">
              <a:latin typeface="標楷體" pitchFamily="65" charset="-120"/>
              <a:ea typeface="標楷體" pitchFamily="65" charset="-120"/>
            </a:rPr>
            <a:t>雙語教育</a:t>
          </a:r>
          <a:endParaRPr lang="zh-TW" altLang="en-US" sz="2700" kern="1200" dirty="0">
            <a:latin typeface="標楷體" pitchFamily="65" charset="-120"/>
            <a:ea typeface="標楷體" pitchFamily="65" charset="-120"/>
          </a:endParaRPr>
        </a:p>
      </dsp:txBody>
      <dsp:txXfrm>
        <a:off x="2071152" y="2269985"/>
        <a:ext cx="2551903" cy="634277"/>
      </dsp:txXfrm>
    </dsp:sp>
    <dsp:sp modelId="{9DDB451B-7095-4861-9786-2A2FCC2595C7}">
      <dsp:nvSpPr>
        <dsp:cNvPr id="0" name=""/>
        <dsp:cNvSpPr/>
      </dsp:nvSpPr>
      <dsp:spPr>
        <a:xfrm>
          <a:off x="1310264" y="1546955"/>
          <a:ext cx="1215008" cy="121492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3F7D29-FEE7-4B13-AAB1-672F07F02D11}">
      <dsp:nvSpPr>
        <dsp:cNvPr id="0" name=""/>
        <dsp:cNvSpPr/>
      </dsp:nvSpPr>
      <dsp:spPr>
        <a:xfrm>
          <a:off x="634010" y="498"/>
          <a:ext cx="2757327" cy="7212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2876E7-E71B-49BA-BA51-EE66DEB7832E}">
      <dsp:nvSpPr>
        <dsp:cNvPr id="0" name=""/>
        <dsp:cNvSpPr/>
      </dsp:nvSpPr>
      <dsp:spPr>
        <a:xfrm>
          <a:off x="766165" y="126045"/>
          <a:ext cx="2757327" cy="72127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拔尖</a:t>
          </a:r>
          <a:r>
            <a:rPr lang="en-US" altLang="zh-TW" sz="2000" b="1" kern="1200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.</a:t>
          </a:r>
          <a:r>
            <a:rPr lang="zh-TW" altLang="en-US" sz="2000" b="1" kern="1200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扶弱</a:t>
          </a:r>
          <a:r>
            <a:rPr lang="en-US" altLang="zh-TW" sz="2000" b="1" kern="1200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.</a:t>
          </a:r>
          <a:r>
            <a:rPr lang="zh-TW" altLang="en-US" sz="2000" b="1" kern="1200" dirty="0" smtClean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固本</a:t>
          </a:r>
          <a:endParaRPr lang="en-US" altLang="zh-TW" sz="2000" b="1" kern="1200" dirty="0" smtClean="0">
            <a:solidFill>
              <a:srgbClr val="0000FF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787291" y="147171"/>
        <a:ext cx="2715075" cy="67902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1780E3-73B2-42F1-8C88-44569DDF45C2}">
      <dsp:nvSpPr>
        <dsp:cNvPr id="0" name=""/>
        <dsp:cNvSpPr/>
      </dsp:nvSpPr>
      <dsp:spPr>
        <a:xfrm>
          <a:off x="1692040" y="0"/>
          <a:ext cx="6347342" cy="396708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B30E36-C126-46B8-A0B9-8C91DBD2596B}">
      <dsp:nvSpPr>
        <dsp:cNvPr id="0" name=""/>
        <dsp:cNvSpPr/>
      </dsp:nvSpPr>
      <dsp:spPr>
        <a:xfrm>
          <a:off x="2317254" y="2949927"/>
          <a:ext cx="145988" cy="14598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D6576F-E134-434A-AFCD-887EC5514165}">
      <dsp:nvSpPr>
        <dsp:cNvPr id="0" name=""/>
        <dsp:cNvSpPr/>
      </dsp:nvSpPr>
      <dsp:spPr>
        <a:xfrm>
          <a:off x="2347619" y="3022921"/>
          <a:ext cx="1170653" cy="9441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356" tIns="0" rIns="0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學生學習</a:t>
          </a:r>
          <a:r>
            <a:rPr lang="zh-TW" altLang="en-US" sz="2100" kern="1200" dirty="0" smtClean="0">
              <a:latin typeface="標楷體" pitchFamily="65" charset="-120"/>
              <a:ea typeface="標楷體" pitchFamily="65" charset="-120"/>
            </a:rPr>
            <a:t>為中心</a:t>
          </a:r>
          <a:endParaRPr lang="zh-TW" altLang="en-US" sz="2100" kern="1200" dirty="0">
            <a:latin typeface="標楷體" pitchFamily="65" charset="-120"/>
            <a:ea typeface="標楷體" pitchFamily="65" charset="-120"/>
          </a:endParaRPr>
        </a:p>
      </dsp:txBody>
      <dsp:txXfrm>
        <a:off x="2347619" y="3022921"/>
        <a:ext cx="1170653" cy="944167"/>
      </dsp:txXfrm>
    </dsp:sp>
    <dsp:sp modelId="{A4D6F456-887A-4833-8E93-ED3C40C9A73E}">
      <dsp:nvSpPr>
        <dsp:cNvPr id="0" name=""/>
        <dsp:cNvSpPr/>
      </dsp:nvSpPr>
      <dsp:spPr>
        <a:xfrm>
          <a:off x="3348697" y="2027182"/>
          <a:ext cx="253893" cy="253893"/>
        </a:xfrm>
        <a:prstGeom prst="ellips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1BF7CF-DB38-4B13-BE6D-9B718ACC8893}">
      <dsp:nvSpPr>
        <dsp:cNvPr id="0" name=""/>
        <dsp:cNvSpPr/>
      </dsp:nvSpPr>
      <dsp:spPr>
        <a:xfrm>
          <a:off x="3475644" y="2154129"/>
          <a:ext cx="1332941" cy="1812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533" tIns="0" rIns="0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溝通協調</a:t>
          </a:r>
          <a:endParaRPr lang="en-US" altLang="zh-TW" sz="2100" kern="1200" dirty="0" smtClean="0">
            <a:solidFill>
              <a:srgbClr val="FF0000"/>
            </a:solidFill>
            <a:latin typeface="標楷體" pitchFamily="65" charset="-120"/>
            <a:ea typeface="標楷體" pitchFamily="65" charset="-120"/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>
              <a:latin typeface="標楷體" pitchFamily="65" charset="-120"/>
              <a:ea typeface="標楷體" pitchFamily="65" charset="-120"/>
            </a:rPr>
            <a:t>有話好說</a:t>
          </a:r>
          <a:endParaRPr lang="zh-TW" altLang="en-US" sz="2100" kern="1200" dirty="0">
            <a:latin typeface="標楷體" pitchFamily="65" charset="-120"/>
            <a:ea typeface="標楷體" pitchFamily="65" charset="-120"/>
          </a:endParaRPr>
        </a:p>
      </dsp:txBody>
      <dsp:txXfrm>
        <a:off x="3475644" y="2154129"/>
        <a:ext cx="1332941" cy="1812959"/>
      </dsp:txXfrm>
    </dsp:sp>
    <dsp:sp modelId="{8068057F-E478-4050-AA8F-0FD9D24DF77C}">
      <dsp:nvSpPr>
        <dsp:cNvPr id="0" name=""/>
        <dsp:cNvSpPr/>
      </dsp:nvSpPr>
      <dsp:spPr>
        <a:xfrm>
          <a:off x="4665770" y="1347223"/>
          <a:ext cx="336409" cy="336409"/>
        </a:xfrm>
        <a:prstGeom prst="ellips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3E711B-BAEB-4B76-BF5F-C7F1673B93E0}">
      <dsp:nvSpPr>
        <dsp:cNvPr id="0" name=""/>
        <dsp:cNvSpPr/>
      </dsp:nvSpPr>
      <dsp:spPr>
        <a:xfrm>
          <a:off x="4833975" y="1515427"/>
          <a:ext cx="1332941" cy="2451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56" tIns="0" rIns="0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互助合作</a:t>
          </a:r>
          <a:endParaRPr lang="en-US" altLang="zh-TW" sz="2100" kern="1200" dirty="0" smtClean="0">
            <a:solidFill>
              <a:srgbClr val="FF0000"/>
            </a:solidFill>
            <a:latin typeface="標楷體" pitchFamily="65" charset="-120"/>
            <a:ea typeface="標楷體" pitchFamily="65" charset="-120"/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>
              <a:latin typeface="標楷體" pitchFamily="65" charset="-120"/>
              <a:ea typeface="標楷體" pitchFamily="65" charset="-120"/>
            </a:rPr>
            <a:t>團結共榮</a:t>
          </a:r>
          <a:endParaRPr lang="zh-TW" altLang="en-US" sz="2100" kern="1200" dirty="0">
            <a:latin typeface="標楷體" pitchFamily="65" charset="-120"/>
            <a:ea typeface="標楷體" pitchFamily="65" charset="-120"/>
          </a:endParaRPr>
        </a:p>
      </dsp:txBody>
      <dsp:txXfrm>
        <a:off x="4833975" y="1515427"/>
        <a:ext cx="1332941" cy="2451661"/>
      </dsp:txXfrm>
    </dsp:sp>
    <dsp:sp modelId="{B86E51F2-44C5-4C5A-B27D-89F96C3E2259}">
      <dsp:nvSpPr>
        <dsp:cNvPr id="0" name=""/>
        <dsp:cNvSpPr/>
      </dsp:nvSpPr>
      <dsp:spPr>
        <a:xfrm>
          <a:off x="6100270" y="897355"/>
          <a:ext cx="450661" cy="450661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F5B55A-AF5D-43FD-87A6-DE9D55AD26F7}">
      <dsp:nvSpPr>
        <dsp:cNvPr id="0" name=""/>
        <dsp:cNvSpPr/>
      </dsp:nvSpPr>
      <dsp:spPr>
        <a:xfrm>
          <a:off x="6325600" y="1122686"/>
          <a:ext cx="1332941" cy="2844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796" tIns="0" rIns="0" bIns="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懷中優先</a:t>
          </a:r>
          <a:endParaRPr lang="en-US" altLang="zh-TW" sz="2100" kern="1200" dirty="0" smtClean="0">
            <a:solidFill>
              <a:srgbClr val="FF0000"/>
            </a:solidFill>
            <a:latin typeface="標楷體" pitchFamily="65" charset="-120"/>
            <a:ea typeface="標楷體" pitchFamily="65" charset="-120"/>
          </a:endParaRP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kern="1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rPr>
            <a:t>放下本位</a:t>
          </a:r>
          <a:endParaRPr lang="zh-TW" altLang="en-US" sz="2100" kern="1200" dirty="0">
            <a:solidFill>
              <a:schemeClr val="tx1"/>
            </a:solidFill>
            <a:latin typeface="標楷體" pitchFamily="65" charset="-120"/>
            <a:ea typeface="標楷體" pitchFamily="65" charset="-120"/>
          </a:endParaRPr>
        </a:p>
      </dsp:txBody>
      <dsp:txXfrm>
        <a:off x="6325600" y="1122686"/>
        <a:ext cx="1332941" cy="28444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D881F-667D-4954-92D0-2A706372E5F3}" type="datetimeFigureOut">
              <a:rPr lang="zh-TW" altLang="en-US" smtClean="0"/>
              <a:t>2019/9/6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92CAE-0103-4482-A822-6583AEA192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5073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FF360-483D-4862-BAC5-1ABAA166F82D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7427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156391-4DDB-431C-BD18-FFBA0649CF9E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1167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5B367-E661-40E5-9443-89393A4B6F48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315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5C0C3-9383-4561-87BF-BA8D7423FC1C}" type="datetimeFigureOut">
              <a:rPr lang="zh-TW" altLang="en-US" smtClean="0"/>
              <a:t>2019/9/6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D6AF-6437-465D-82D3-D8F4581B86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245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5C0C3-9383-4561-87BF-BA8D7423FC1C}" type="datetimeFigureOut">
              <a:rPr lang="zh-TW" altLang="en-US" smtClean="0"/>
              <a:t>2019/9/6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D6AF-6437-465D-82D3-D8F4581B86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696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5C0C3-9383-4561-87BF-BA8D7423FC1C}" type="datetimeFigureOut">
              <a:rPr lang="zh-TW" altLang="en-US" smtClean="0"/>
              <a:t>2019/9/6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D6AF-6437-465D-82D3-D8F4581B86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8142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5C0C3-9383-4561-87BF-BA8D7423FC1C}" type="datetimeFigureOut">
              <a:rPr lang="zh-TW" altLang="en-US" smtClean="0"/>
              <a:t>2019/9/6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D6AF-6437-465D-82D3-D8F4581B86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5671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5C0C3-9383-4561-87BF-BA8D7423FC1C}" type="datetimeFigureOut">
              <a:rPr lang="zh-TW" altLang="en-US" smtClean="0"/>
              <a:t>2019/9/6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D6AF-6437-465D-82D3-D8F4581B86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7095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5C0C3-9383-4561-87BF-BA8D7423FC1C}" type="datetimeFigureOut">
              <a:rPr lang="zh-TW" altLang="en-US" smtClean="0"/>
              <a:t>2019/9/6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D6AF-6437-465D-82D3-D8F4581B86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6894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5C0C3-9383-4561-87BF-BA8D7423FC1C}" type="datetimeFigureOut">
              <a:rPr lang="zh-TW" altLang="en-US" smtClean="0"/>
              <a:t>2019/9/6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D6AF-6437-465D-82D3-D8F4581B86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3882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5C0C3-9383-4561-87BF-BA8D7423FC1C}" type="datetimeFigureOut">
              <a:rPr lang="zh-TW" altLang="en-US" smtClean="0"/>
              <a:t>2019/9/6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D6AF-6437-465D-82D3-D8F4581B86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740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5C0C3-9383-4561-87BF-BA8D7423FC1C}" type="datetimeFigureOut">
              <a:rPr lang="zh-TW" altLang="en-US" smtClean="0"/>
              <a:t>2019/9/6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D6AF-6437-465D-82D3-D8F4581B86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7973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5C0C3-9383-4561-87BF-BA8D7423FC1C}" type="datetimeFigureOut">
              <a:rPr lang="zh-TW" altLang="en-US" smtClean="0"/>
              <a:t>2019/9/6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D6AF-6437-465D-82D3-D8F4581B86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526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5C0C3-9383-4561-87BF-BA8D7423FC1C}" type="datetimeFigureOut">
              <a:rPr lang="zh-TW" altLang="en-US" smtClean="0"/>
              <a:t>2019/9/6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7D6AF-6437-465D-82D3-D8F4581B86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7175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5C0C3-9383-4561-87BF-BA8D7423FC1C}" type="datetimeFigureOut">
              <a:rPr lang="zh-TW" altLang="en-US" smtClean="0"/>
              <a:t>2019/9/6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7D6AF-6437-465D-82D3-D8F4581B86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5918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17.gif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16.emf"/><Relationship Id="rId4" Type="http://schemas.openxmlformats.org/officeDocument/2006/relationships/diagramLayout" Target="../diagrams/layout7.xml"/><Relationship Id="rId9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9.jp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8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11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444208" y="3165816"/>
            <a:ext cx="2008312" cy="806388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zh-TW" altLang="en-US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校長 陳政翊</a:t>
            </a:r>
            <a:endParaRPr lang="en-US" altLang="zh-TW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  <a:p>
            <a:pPr algn="r"/>
            <a:r>
              <a:rPr lang="en-US" altLang="zh-TW" dirty="0" smtClean="0"/>
              <a:t>108.9.26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" t="15919" r="4972" b="52821"/>
          <a:stretch/>
        </p:blipFill>
        <p:spPr bwMode="auto">
          <a:xfrm>
            <a:off x="0" y="3871954"/>
            <a:ext cx="9144000" cy="131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標題 1"/>
          <p:cNvSpPr>
            <a:spLocks noGrp="1"/>
          </p:cNvSpPr>
          <p:nvPr>
            <p:ph type="ctrTitle"/>
          </p:nvPr>
        </p:nvSpPr>
        <p:spPr>
          <a:xfrm>
            <a:off x="685800" y="1779662"/>
            <a:ext cx="7772400" cy="1296144"/>
          </a:xfrm>
        </p:spPr>
        <p:txBody>
          <a:bodyPr>
            <a:normAutofit/>
          </a:bodyPr>
          <a:lstStyle/>
          <a:p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108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學年度第一學期</a:t>
            </a:r>
            <a:r>
              <a:rPr lang="zh-TW" altLang="en-US" sz="3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學校日報告</a:t>
            </a:r>
            <a:endParaRPr lang="zh-TW" altLang="en-US" sz="36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3478"/>
            <a:ext cx="1398352" cy="1318270"/>
          </a:xfrm>
          <a:prstGeom prst="rect">
            <a:avLst/>
          </a:prstGeom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1619672" y="124684"/>
            <a:ext cx="7205860" cy="1328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zh-TW" sz="3600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精緻、卓越、邁向國際的優質學府</a:t>
            </a:r>
            <a:r>
              <a:rPr lang="zh-TW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zh-TW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懷</a:t>
            </a:r>
            <a:r>
              <a:rPr lang="zh-TW" altLang="zh-TW" sz="2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抱希望</a:t>
            </a:r>
            <a:r>
              <a:rPr lang="zh-TW" altLang="en-US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生</a:t>
            </a:r>
            <a:r>
              <a:rPr lang="zh-TW" altLang="zh-TW" sz="2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懷絕技</a:t>
            </a:r>
            <a:r>
              <a:rPr lang="zh-TW" altLang="en-US" sz="2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2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優質</a:t>
            </a:r>
            <a:r>
              <a:rPr lang="zh-TW" altLang="zh-TW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懷生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國中</a:t>
            </a:r>
            <a:r>
              <a:rPr lang="zh-TW" altLang="en-US" sz="2000" b="1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首選</a:t>
            </a:r>
            <a:endParaRPr lang="zh-TW" altLang="en-US" sz="20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4253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資料庫圖表 47"/>
          <p:cNvGraphicFramePr/>
          <p:nvPr>
            <p:extLst>
              <p:ext uri="{D42A27DB-BD31-4B8C-83A1-F6EECF244321}">
                <p14:modId xmlns:p14="http://schemas.microsoft.com/office/powerpoint/2010/main" val="1433274538"/>
              </p:ext>
            </p:extLst>
          </p:nvPr>
        </p:nvGraphicFramePr>
        <p:xfrm>
          <a:off x="-569178" y="95675"/>
          <a:ext cx="4157504" cy="847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076437" y="915809"/>
            <a:ext cx="2780928" cy="588623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68580" tIns="34290" rIns="68580" bIns="34290" anchor="ctr">
            <a:spAutoFit/>
          </a:bodyPr>
          <a:lstStyle/>
          <a:p>
            <a:pPr defTabSz="685783">
              <a:lnSpc>
                <a:spcPct val="125000"/>
              </a:lnSpc>
              <a:defRPr/>
            </a:pPr>
            <a:r>
              <a:rPr lang="zh-TW" altLang="en-US" sz="2700" b="1" spc="225" dirty="0">
                <a:solidFill>
                  <a:prstClr val="white"/>
                </a:solidFill>
                <a:effectLst>
                  <a:glow rad="63500">
                    <a:srgbClr val="000000"/>
                  </a:glow>
                </a:effectLst>
                <a:latin typeface="微軟正黑體" pitchFamily="34" charset="-120"/>
                <a:ea typeface="微軟正黑體" panose="020B0604030504040204" pitchFamily="34" charset="-120"/>
              </a:rPr>
              <a:t>提升學習競爭力</a:t>
            </a:r>
            <a:endParaRPr lang="zh-TW" altLang="en-US" sz="2700" b="1" dirty="0">
              <a:solidFill>
                <a:prstClr val="white"/>
              </a:solidFill>
              <a:effectLst>
                <a:glow rad="63500">
                  <a:srgbClr val="000000"/>
                </a:glow>
              </a:effectLst>
              <a:latin typeface="微軟正黑體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6" name="组合 42"/>
          <p:cNvGrpSpPr/>
          <p:nvPr/>
        </p:nvGrpSpPr>
        <p:grpSpPr>
          <a:xfrm>
            <a:off x="44644" y="303498"/>
            <a:ext cx="8316416" cy="4240900"/>
            <a:chOff x="731006" y="1120215"/>
            <a:chExt cx="7369386" cy="3988056"/>
          </a:xfrm>
        </p:grpSpPr>
        <p:sp>
          <p:nvSpPr>
            <p:cNvPr id="27" name="椭圆 10"/>
            <p:cNvSpPr>
              <a:spLocks noChangeArrowheads="1"/>
            </p:cNvSpPr>
            <p:nvPr/>
          </p:nvSpPr>
          <p:spPr bwMode="auto">
            <a:xfrm flipH="1" flipV="1">
              <a:off x="4051468" y="3927326"/>
              <a:ext cx="4048924" cy="1085850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93000"/>
                    <a:lumOff val="7000"/>
                  </a:sys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glow rad="127000">
                <a:srgbClr val="F79524">
                  <a:alpha val="0"/>
                </a:srgbClr>
              </a:glow>
              <a:outerShdw dist="107763" dir="2700000" algn="ctr" rotWithShape="0">
                <a:srgbClr val="535455"/>
              </a:outerShdw>
              <a:softEdge rad="368300"/>
            </a:effectLst>
            <a:extLst/>
          </p:spPr>
          <p:txBody>
            <a:bodyPr wrap="none" lIns="92075" tIns="46039" rIns="92075" bIns="46039" anchor="ctr"/>
            <a:lstStyle/>
            <a:p>
              <a:pPr algn="ctr" defTabSz="685783">
                <a:defRPr/>
              </a:pPr>
              <a:endParaRPr lang="zh-CN" altLang="zh-CN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sp>
          <p:nvSpPr>
            <p:cNvPr id="28" name="椭圆 10"/>
            <p:cNvSpPr>
              <a:spLocks noChangeArrowheads="1"/>
            </p:cNvSpPr>
            <p:nvPr/>
          </p:nvSpPr>
          <p:spPr bwMode="auto">
            <a:xfrm flipH="1" flipV="1">
              <a:off x="731006" y="3783788"/>
              <a:ext cx="4377257" cy="1176594"/>
            </a:xfrm>
            <a:prstGeom prst="ellipse">
              <a:avLst/>
            </a:prstGeom>
            <a:gradFill rotWithShape="1">
              <a:gsLst>
                <a:gs pos="0">
                  <a:sysClr val="windowText" lastClr="000000">
                    <a:lumMod val="93000"/>
                    <a:lumOff val="7000"/>
                  </a:sys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glow rad="127000">
                <a:srgbClr val="F79524">
                  <a:alpha val="0"/>
                </a:srgbClr>
              </a:glow>
              <a:outerShdw dist="107763" dir="2700000" algn="ctr" rotWithShape="0">
                <a:srgbClr val="535455"/>
              </a:outerShdw>
              <a:softEdge rad="368300"/>
            </a:effectLst>
            <a:extLst/>
          </p:spPr>
          <p:txBody>
            <a:bodyPr wrap="none" lIns="92075" tIns="46039" rIns="92075" bIns="46039" anchor="ctr"/>
            <a:lstStyle/>
            <a:p>
              <a:pPr algn="ctr" defTabSz="685783">
                <a:defRPr/>
              </a:pPr>
              <a:endParaRPr lang="zh-CN" altLang="zh-CN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grpSp>
          <p:nvGrpSpPr>
            <p:cNvPr id="29" name="组合 17"/>
            <p:cNvGrpSpPr/>
            <p:nvPr/>
          </p:nvGrpSpPr>
          <p:grpSpPr>
            <a:xfrm>
              <a:off x="5297675" y="2716513"/>
              <a:ext cx="1676469" cy="1655572"/>
              <a:chOff x="1619672" y="4473115"/>
              <a:chExt cx="875003" cy="864096"/>
            </a:xfrm>
            <a:effectLst>
              <a:reflection blurRad="6350" stA="8000" endPos="23000" dir="5400000" sy="-100000" algn="bl" rotWithShape="0"/>
            </a:effectLst>
          </p:grpSpPr>
          <p:sp>
            <p:nvSpPr>
              <p:cNvPr id="41" name="椭圆 44"/>
              <p:cNvSpPr/>
              <p:nvPr/>
            </p:nvSpPr>
            <p:spPr>
              <a:xfrm>
                <a:off x="1619672" y="4473115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18000">
                    <a:srgbClr val="119707"/>
                  </a:gs>
                  <a:gs pos="74000">
                    <a:srgbClr val="8AD53F"/>
                  </a:gs>
                  <a:gs pos="100000">
                    <a:srgbClr val="BCEB6F"/>
                  </a:gs>
                </a:gsLst>
                <a:lin ang="18900000" scaled="1"/>
                <a:tileRect/>
              </a:gradFill>
              <a:ln w="31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685783">
                  <a:defRPr/>
                </a:pPr>
                <a:endParaRPr lang="zh-CN" altLang="en-US">
                  <a:solidFill>
                    <a:prstClr val="white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2" name="椭圆 45"/>
              <p:cNvSpPr/>
              <p:nvPr/>
            </p:nvSpPr>
            <p:spPr>
              <a:xfrm>
                <a:off x="1630579" y="4473115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68000">
                    <a:srgbClr val="119707">
                      <a:alpha val="45000"/>
                    </a:srgbClr>
                  </a:gs>
                  <a:gs pos="84000">
                    <a:sysClr val="window" lastClr="FFFFFF">
                      <a:alpha val="0"/>
                    </a:sysClr>
                  </a:gs>
                  <a:gs pos="56000">
                    <a:sysClr val="window" lastClr="FFFFFF">
                      <a:alpha val="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783">
                  <a:defRPr/>
                </a:pPr>
                <a:endParaRPr lang="zh-CN" altLang="en-US">
                  <a:solidFill>
                    <a:prstClr val="white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3" name="椭圆 46"/>
              <p:cNvSpPr/>
              <p:nvPr/>
            </p:nvSpPr>
            <p:spPr>
              <a:xfrm>
                <a:off x="1871700" y="4504639"/>
                <a:ext cx="360040" cy="178491"/>
              </a:xfrm>
              <a:prstGeom prst="ellipse">
                <a:avLst/>
              </a:prstGeom>
              <a:gradFill flip="none" rotWithShape="1">
                <a:gsLst>
                  <a:gs pos="84000">
                    <a:sysClr val="window" lastClr="FFFFFF">
                      <a:alpha val="0"/>
                    </a:sysClr>
                  </a:gs>
                  <a:gs pos="12000">
                    <a:sysClr val="window" lastClr="FFFFFF">
                      <a:alpha val="60000"/>
                    </a:sysClr>
                  </a:gs>
                </a:gsLst>
                <a:lin ang="5400000" scaled="1"/>
                <a:tileRect/>
              </a:gra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783">
                  <a:defRPr/>
                </a:pPr>
                <a:endParaRPr lang="zh-CN" altLang="en-US">
                  <a:solidFill>
                    <a:prstClr val="white"/>
                  </a:solidFill>
                  <a:latin typeface="Calibri"/>
                  <a:ea typeface="宋体"/>
                </a:endParaRPr>
              </a:p>
            </p:txBody>
          </p:sp>
        </p:grpSp>
        <p:pic>
          <p:nvPicPr>
            <p:cNvPr id="30" name="Picture 53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8687" y="3057221"/>
              <a:ext cx="1358581" cy="2051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椭圆 29"/>
            <p:cNvSpPr/>
            <p:nvPr/>
          </p:nvSpPr>
          <p:spPr>
            <a:xfrm>
              <a:off x="1960219" y="2656117"/>
              <a:ext cx="1655571" cy="1655572"/>
            </a:xfrm>
            <a:prstGeom prst="ellipse">
              <a:avLst/>
            </a:prstGeom>
            <a:gradFill flip="none" rotWithShape="1">
              <a:gsLst>
                <a:gs pos="43000">
                  <a:srgbClr val="FF7711"/>
                </a:gs>
                <a:gs pos="67000">
                  <a:srgbClr val="FFAA01"/>
                </a:gs>
                <a:gs pos="100000">
                  <a:srgbClr val="FECE02"/>
                </a:gs>
                <a:gs pos="0">
                  <a:srgbClr val="C73E01"/>
                </a:gs>
                <a:gs pos="80000">
                  <a:srgbClr val="FFC000"/>
                </a:gs>
              </a:gsLst>
              <a:lin ang="16200000" scaled="1"/>
              <a:tileRect/>
            </a:gradFill>
            <a:ln w="317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783">
                <a:defRPr/>
              </a:pPr>
              <a:endParaRPr lang="zh-CN" altLang="en-US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  <p:sp>
          <p:nvSpPr>
            <p:cNvPr id="32" name="椭圆 30"/>
            <p:cNvSpPr/>
            <p:nvPr/>
          </p:nvSpPr>
          <p:spPr>
            <a:xfrm>
              <a:off x="1954624" y="2656115"/>
              <a:ext cx="1655571" cy="1655572"/>
            </a:xfrm>
            <a:prstGeom prst="ellipse">
              <a:avLst/>
            </a:prstGeom>
            <a:gradFill flip="none" rotWithShape="1">
              <a:gsLst>
                <a:gs pos="68000">
                  <a:srgbClr val="ED4A01">
                    <a:alpha val="80000"/>
                  </a:srgbClr>
                </a:gs>
                <a:gs pos="80000">
                  <a:sysClr val="window" lastClr="FFFFFF">
                    <a:alpha val="0"/>
                  </a:sysClr>
                </a:gs>
                <a:gs pos="52000">
                  <a:sysClr val="window" lastClr="FFFFFF">
                    <a:alpha val="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783">
                <a:defRPr/>
              </a:pPr>
              <a:endParaRPr lang="zh-CN" altLang="en-US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  <p:sp>
          <p:nvSpPr>
            <p:cNvPr id="33" name="椭圆 31"/>
            <p:cNvSpPr/>
            <p:nvPr/>
          </p:nvSpPr>
          <p:spPr>
            <a:xfrm>
              <a:off x="2443094" y="2716514"/>
              <a:ext cx="689821" cy="341981"/>
            </a:xfrm>
            <a:prstGeom prst="ellipse">
              <a:avLst/>
            </a:prstGeom>
            <a:gradFill flip="none" rotWithShape="1">
              <a:gsLst>
                <a:gs pos="84000">
                  <a:sysClr val="window" lastClr="FFFFFF">
                    <a:alpha val="0"/>
                  </a:sysClr>
                </a:gs>
                <a:gs pos="12000">
                  <a:sysClr val="window" lastClr="FFFFFF">
                    <a:alpha val="60000"/>
                  </a:sysClr>
                </a:gs>
              </a:gsLst>
              <a:lin ang="5400000" scaled="1"/>
              <a:tileRect/>
            </a:gra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783">
                <a:defRPr/>
              </a:pPr>
              <a:endParaRPr lang="zh-CN" altLang="en-US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  <p:pic>
          <p:nvPicPr>
            <p:cNvPr id="34" name="Picture 66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8404" y="3386110"/>
              <a:ext cx="903010" cy="1393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" name="任意多边形 33"/>
            <p:cNvSpPr/>
            <p:nvPr/>
          </p:nvSpPr>
          <p:spPr>
            <a:xfrm>
              <a:off x="1974850" y="3162300"/>
              <a:ext cx="438150" cy="641350"/>
            </a:xfrm>
            <a:custGeom>
              <a:avLst/>
              <a:gdLst>
                <a:gd name="connsiteX0" fmla="*/ 317500 w 438150"/>
                <a:gd name="connsiteY0" fmla="*/ 482600 h 641350"/>
                <a:gd name="connsiteX1" fmla="*/ 63500 w 438150"/>
                <a:gd name="connsiteY1" fmla="*/ 641350 h 641350"/>
                <a:gd name="connsiteX2" fmla="*/ 0 w 438150"/>
                <a:gd name="connsiteY2" fmla="*/ 438150 h 641350"/>
                <a:gd name="connsiteX3" fmla="*/ 368300 w 438150"/>
                <a:gd name="connsiteY3" fmla="*/ 0 h 641350"/>
                <a:gd name="connsiteX4" fmla="*/ 438150 w 438150"/>
                <a:gd name="connsiteY4" fmla="*/ 133350 h 641350"/>
                <a:gd name="connsiteX5" fmla="*/ 317500 w 438150"/>
                <a:gd name="connsiteY5" fmla="*/ 482600 h 641350"/>
                <a:gd name="connsiteX0" fmla="*/ 317500 w 438150"/>
                <a:gd name="connsiteY0" fmla="*/ 482600 h 641350"/>
                <a:gd name="connsiteX1" fmla="*/ 63500 w 438150"/>
                <a:gd name="connsiteY1" fmla="*/ 641350 h 641350"/>
                <a:gd name="connsiteX2" fmla="*/ 0 w 438150"/>
                <a:gd name="connsiteY2" fmla="*/ 438150 h 641350"/>
                <a:gd name="connsiteX3" fmla="*/ 368300 w 438150"/>
                <a:gd name="connsiteY3" fmla="*/ 0 h 641350"/>
                <a:gd name="connsiteX4" fmla="*/ 438150 w 438150"/>
                <a:gd name="connsiteY4" fmla="*/ 133350 h 641350"/>
                <a:gd name="connsiteX5" fmla="*/ 317500 w 438150"/>
                <a:gd name="connsiteY5" fmla="*/ 482600 h 641350"/>
                <a:gd name="connsiteX0" fmla="*/ 317500 w 438150"/>
                <a:gd name="connsiteY0" fmla="*/ 482600 h 641350"/>
                <a:gd name="connsiteX1" fmla="*/ 63500 w 438150"/>
                <a:gd name="connsiteY1" fmla="*/ 641350 h 641350"/>
                <a:gd name="connsiteX2" fmla="*/ 0 w 438150"/>
                <a:gd name="connsiteY2" fmla="*/ 438150 h 641350"/>
                <a:gd name="connsiteX3" fmla="*/ 368300 w 438150"/>
                <a:gd name="connsiteY3" fmla="*/ 0 h 641350"/>
                <a:gd name="connsiteX4" fmla="*/ 438150 w 438150"/>
                <a:gd name="connsiteY4" fmla="*/ 133350 h 641350"/>
                <a:gd name="connsiteX5" fmla="*/ 317500 w 438150"/>
                <a:gd name="connsiteY5" fmla="*/ 482600 h 641350"/>
                <a:gd name="connsiteX0" fmla="*/ 317500 w 438150"/>
                <a:gd name="connsiteY0" fmla="*/ 482600 h 641350"/>
                <a:gd name="connsiteX1" fmla="*/ 63500 w 438150"/>
                <a:gd name="connsiteY1" fmla="*/ 641350 h 641350"/>
                <a:gd name="connsiteX2" fmla="*/ 0 w 438150"/>
                <a:gd name="connsiteY2" fmla="*/ 438150 h 641350"/>
                <a:gd name="connsiteX3" fmla="*/ 368300 w 438150"/>
                <a:gd name="connsiteY3" fmla="*/ 0 h 641350"/>
                <a:gd name="connsiteX4" fmla="*/ 438150 w 438150"/>
                <a:gd name="connsiteY4" fmla="*/ 133350 h 641350"/>
                <a:gd name="connsiteX5" fmla="*/ 317500 w 438150"/>
                <a:gd name="connsiteY5" fmla="*/ 482600 h 6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8150" h="641350">
                  <a:moveTo>
                    <a:pt x="317500" y="482600"/>
                  </a:moveTo>
                  <a:lnTo>
                    <a:pt x="63500" y="641350"/>
                  </a:lnTo>
                  <a:cubicBezTo>
                    <a:pt x="45508" y="621242"/>
                    <a:pt x="2117" y="543983"/>
                    <a:pt x="0" y="438150"/>
                  </a:cubicBezTo>
                  <a:lnTo>
                    <a:pt x="368300" y="0"/>
                  </a:lnTo>
                  <a:lnTo>
                    <a:pt x="438150" y="133350"/>
                  </a:lnTo>
                  <a:cubicBezTo>
                    <a:pt x="404283" y="376767"/>
                    <a:pt x="357717" y="366183"/>
                    <a:pt x="317500" y="482600"/>
                  </a:cubicBezTo>
                  <a:close/>
                </a:path>
              </a:pathLst>
            </a:custGeom>
            <a:gradFill flip="none" rotWithShape="1">
              <a:gsLst>
                <a:gs pos="42000">
                  <a:srgbClr val="FF7711"/>
                </a:gs>
                <a:gs pos="80000">
                  <a:srgbClr val="FFAA01">
                    <a:lumMod val="98000"/>
                    <a:lumOff val="2000"/>
                  </a:srgbClr>
                </a:gs>
                <a:gs pos="97000">
                  <a:srgbClr val="FECE02">
                    <a:alpha val="0"/>
                  </a:srgbClr>
                </a:gs>
                <a:gs pos="3000">
                  <a:srgbClr val="E14D0B"/>
                </a:gs>
              </a:gsLst>
              <a:lin ang="19800000" scaled="0"/>
              <a:tileRect/>
            </a:gra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783">
                <a:defRPr/>
              </a:pPr>
              <a:endParaRPr lang="zh-CN" altLang="en-US">
                <a:solidFill>
                  <a:prstClr val="white"/>
                </a:solidFill>
                <a:latin typeface="Calibri"/>
                <a:ea typeface="宋体"/>
              </a:endParaRPr>
            </a:p>
          </p:txBody>
        </p:sp>
        <p:grpSp>
          <p:nvGrpSpPr>
            <p:cNvPr id="36" name="组合 33"/>
            <p:cNvGrpSpPr/>
            <p:nvPr/>
          </p:nvGrpSpPr>
          <p:grpSpPr>
            <a:xfrm>
              <a:off x="3261082" y="2326896"/>
              <a:ext cx="2443032" cy="2434806"/>
              <a:chOff x="1616752" y="4473115"/>
              <a:chExt cx="867016" cy="864096"/>
            </a:xfrm>
            <a:effectLst>
              <a:reflection blurRad="6350" stA="27000" endPos="24000" dist="50800" dir="5400000" sy="-100000" algn="bl" rotWithShape="0"/>
            </a:effectLst>
          </p:grpSpPr>
          <p:sp>
            <p:nvSpPr>
              <p:cNvPr id="38" name="椭圆 41"/>
              <p:cNvSpPr/>
              <p:nvPr/>
            </p:nvSpPr>
            <p:spPr>
              <a:xfrm>
                <a:off x="1619672" y="4473115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0">
                    <a:srgbClr val="BE1247"/>
                  </a:gs>
                  <a:gs pos="27000">
                    <a:srgbClr val="D2144F"/>
                  </a:gs>
                  <a:gs pos="66000">
                    <a:srgbClr val="BE1247">
                      <a:alpha val="69000"/>
                    </a:srgbClr>
                  </a:gs>
                  <a:gs pos="100000">
                    <a:srgbClr val="FA9496">
                      <a:alpha val="50000"/>
                    </a:srgbClr>
                  </a:gs>
                </a:gsLst>
                <a:lin ang="16200000" scaled="1"/>
                <a:tileRect/>
              </a:gradFill>
              <a:ln w="31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685783">
                  <a:defRPr/>
                </a:pPr>
                <a:endParaRPr lang="zh-CN" altLang="en-US">
                  <a:solidFill>
                    <a:prstClr val="white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9" name="椭圆 42"/>
              <p:cNvSpPr/>
              <p:nvPr/>
            </p:nvSpPr>
            <p:spPr>
              <a:xfrm>
                <a:off x="1616752" y="4473115"/>
                <a:ext cx="864096" cy="864096"/>
              </a:xfrm>
              <a:prstGeom prst="ellipse">
                <a:avLst/>
              </a:prstGeom>
              <a:gradFill flip="none" rotWithShape="1">
                <a:gsLst>
                  <a:gs pos="68000">
                    <a:srgbClr val="BE1247">
                      <a:alpha val="80000"/>
                    </a:srgbClr>
                  </a:gs>
                  <a:gs pos="80000">
                    <a:sysClr val="window" lastClr="FFFFFF">
                      <a:alpha val="0"/>
                    </a:sysClr>
                  </a:gs>
                  <a:gs pos="52000">
                    <a:sysClr val="window" lastClr="FFFFFF">
                      <a:alpha val="0"/>
                    </a:sysClr>
                  </a:gs>
                </a:gsLst>
                <a:path path="circle">
                  <a:fillToRect l="50000" t="50000" r="50000" b="50000"/>
                </a:path>
                <a:tileRect/>
              </a:gra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783">
                  <a:defRPr/>
                </a:pPr>
                <a:endParaRPr lang="zh-CN" altLang="en-US">
                  <a:solidFill>
                    <a:prstClr val="white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0" name="椭圆 43"/>
              <p:cNvSpPr/>
              <p:nvPr/>
            </p:nvSpPr>
            <p:spPr>
              <a:xfrm>
                <a:off x="1871700" y="4504639"/>
                <a:ext cx="360040" cy="178491"/>
              </a:xfrm>
              <a:prstGeom prst="ellipse">
                <a:avLst/>
              </a:prstGeom>
              <a:gradFill flip="none" rotWithShape="1">
                <a:gsLst>
                  <a:gs pos="84000">
                    <a:sysClr val="window" lastClr="FFFFFF">
                      <a:alpha val="0"/>
                    </a:sysClr>
                  </a:gs>
                  <a:gs pos="12000">
                    <a:sysClr val="window" lastClr="FFFFFF">
                      <a:alpha val="60000"/>
                    </a:sysClr>
                  </a:gs>
                </a:gsLst>
                <a:lin ang="5400000" scaled="1"/>
                <a:tileRect/>
              </a:gra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783">
                  <a:defRPr/>
                </a:pPr>
                <a:endParaRPr lang="zh-CN" altLang="en-US">
                  <a:solidFill>
                    <a:prstClr val="white"/>
                  </a:solidFill>
                  <a:latin typeface="Calibri"/>
                  <a:ea typeface="宋体"/>
                </a:endParaRPr>
              </a:p>
            </p:txBody>
          </p:sp>
        </p:grpSp>
        <p:pic>
          <p:nvPicPr>
            <p:cNvPr id="37" name="Picture 53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9872" y="1120215"/>
              <a:ext cx="1090772" cy="1910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4" name="文字方塊 43"/>
          <p:cNvSpPr txBox="1"/>
          <p:nvPr/>
        </p:nvSpPr>
        <p:spPr>
          <a:xfrm>
            <a:off x="3119535" y="2584542"/>
            <a:ext cx="2166634" cy="704039"/>
          </a:xfrm>
          <a:prstGeom prst="rect">
            <a:avLst/>
          </a:prstGeom>
          <a:noFill/>
          <a:ln w="190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68580" tIns="34290" rIns="68580" bIns="34290" rtlCol="0" anchor="ctr">
            <a:spAutoFit/>
            <a:sp3d extrusionH="57150">
              <a:bevelT w="38100" h="38100"/>
            </a:sp3d>
          </a:bodyPr>
          <a:lstStyle/>
          <a:p>
            <a:pPr marL="323992" indent="-269993" defTabSz="685783">
              <a:lnSpc>
                <a:spcPct val="125000"/>
              </a:lnSpc>
              <a:buBlip>
                <a:blip r:embed="rId11"/>
              </a:buBlip>
              <a:defRPr/>
            </a:pPr>
            <a:r>
              <a:rPr lang="zh-TW" altLang="en-US" sz="33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anose="020B0604030504040204" pitchFamily="34" charset="-120"/>
              </a:rPr>
              <a:t>活化教學</a:t>
            </a:r>
            <a:endParaRPr lang="en-US" altLang="zh-TW" sz="33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5452033" y="2291355"/>
            <a:ext cx="1714844" cy="1107996"/>
          </a:xfrm>
          <a:prstGeom prst="rect">
            <a:avLst/>
          </a:prstGeom>
          <a:noFill/>
          <a:ln w="190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68580" tIns="34290" rIns="68580" bIns="34290" rtlCol="0" anchor="ctr">
            <a:spAutoFit/>
            <a:sp3d extrusionH="57150">
              <a:bevelT w="38100" h="38100"/>
            </a:sp3d>
          </a:bodyPr>
          <a:lstStyle/>
          <a:p>
            <a:pPr marL="323992" indent="-269993" defTabSz="685783">
              <a:lnSpc>
                <a:spcPct val="125000"/>
              </a:lnSpc>
              <a:buBlip>
                <a:blip r:embed="rId11"/>
              </a:buBlip>
              <a:defRPr/>
            </a:pPr>
            <a:r>
              <a:rPr lang="zh-TW" altLang="en-US" sz="2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anose="020B0604030504040204" pitchFamily="34" charset="-120"/>
              </a:rPr>
              <a:t>差異化教學</a:t>
            </a:r>
            <a:endParaRPr lang="en-US" altLang="zh-TW" sz="2700" b="1" dirty="0">
              <a:solidFill>
                <a:srgbClr val="0000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1568611" y="2300837"/>
            <a:ext cx="1286603" cy="1223412"/>
          </a:xfrm>
          <a:prstGeom prst="rect">
            <a:avLst/>
          </a:prstGeom>
          <a:noFill/>
          <a:ln w="190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68580" tIns="34290" rIns="68580" bIns="34290" rtlCol="0" anchor="ctr">
            <a:spAutoFit/>
            <a:sp3d extrusionH="57150">
              <a:bevelT w="38100" h="38100"/>
            </a:sp3d>
          </a:bodyPr>
          <a:lstStyle/>
          <a:p>
            <a:pPr marL="323992" indent="-269993" algn="ctr" defTabSz="685783">
              <a:lnSpc>
                <a:spcPct val="125000"/>
              </a:lnSpc>
              <a:buBlip>
                <a:blip r:embed="rId11"/>
              </a:buBlip>
              <a:defRPr/>
            </a:pPr>
            <a:r>
              <a:rPr lang="zh-TW" altLang="en-US" sz="3000" b="1" dirty="0">
                <a:solidFill>
                  <a:srgbClr val="0000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anose="020B0604030504040204" pitchFamily="34" charset="-120"/>
              </a:rPr>
              <a:t>補救教學</a:t>
            </a:r>
            <a:endParaRPr lang="en-US" altLang="zh-TW" sz="3000" b="1" dirty="0">
              <a:solidFill>
                <a:srgbClr val="0000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467544" y="4387132"/>
            <a:ext cx="5901328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685783">
              <a:defRPr/>
            </a:pP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anose="020B0604030504040204" pitchFamily="34" charset="-120"/>
              </a:rPr>
              <a:t>不同程度的孩子，全面適性的輔助措施</a:t>
            </a: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6076437" y="411252"/>
            <a:ext cx="2793395" cy="48474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 algn="ctr" defTabSz="685783">
              <a:defRPr/>
            </a:pPr>
            <a:r>
              <a:rPr lang="zh-TW" altLang="en-US" sz="27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anose="020B0604030504040204" pitchFamily="34" charset="-120"/>
              </a:rPr>
              <a:t>高效率學習計畫</a:t>
            </a:r>
          </a:p>
        </p:txBody>
      </p:sp>
    </p:spTree>
    <p:extLst>
      <p:ext uri="{BB962C8B-B14F-4D97-AF65-F5344CB8AC3E}">
        <p14:creationId xmlns:p14="http://schemas.microsoft.com/office/powerpoint/2010/main" val="373394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220072" y="4227934"/>
            <a:ext cx="32403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外部單位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綠化聯盟、全中教、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實驗大學、濯亞國際學院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484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75656" y="156214"/>
            <a:ext cx="6480720" cy="843558"/>
          </a:xfrm>
        </p:spPr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結語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858844"/>
              </p:ext>
            </p:extLst>
          </p:nvPr>
        </p:nvGraphicFramePr>
        <p:xfrm>
          <a:off x="467544" y="987574"/>
          <a:ext cx="9731424" cy="3967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圖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478"/>
            <a:ext cx="2804816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3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3135036218"/>
              </p:ext>
            </p:extLst>
          </p:nvPr>
        </p:nvGraphicFramePr>
        <p:xfrm>
          <a:off x="395536" y="161797"/>
          <a:ext cx="8064896" cy="4992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395536" y="267494"/>
            <a:ext cx="6466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851917" y="1183656"/>
            <a:ext cx="6686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71600" y="2067694"/>
            <a:ext cx="840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51917" y="3003797"/>
            <a:ext cx="754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95536" y="3939902"/>
            <a:ext cx="754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五</a:t>
            </a:r>
          </a:p>
        </p:txBody>
      </p:sp>
    </p:spTree>
    <p:extLst>
      <p:ext uri="{BB962C8B-B14F-4D97-AF65-F5344CB8AC3E}">
        <p14:creationId xmlns:p14="http://schemas.microsoft.com/office/powerpoint/2010/main" val="94545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238158386"/>
              </p:ext>
            </p:extLst>
          </p:nvPr>
        </p:nvGraphicFramePr>
        <p:xfrm>
          <a:off x="171978" y="-380578"/>
          <a:ext cx="9756576" cy="5791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075806"/>
            <a:ext cx="2520280" cy="189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6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3160189988"/>
              </p:ext>
            </p:extLst>
          </p:nvPr>
        </p:nvGraphicFramePr>
        <p:xfrm>
          <a:off x="-2124744" y="27613"/>
          <a:ext cx="10801200" cy="5020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219822"/>
            <a:ext cx="2155681" cy="1616761"/>
          </a:xfrm>
          <a:prstGeom prst="rect">
            <a:avLst/>
          </a:prstGeom>
        </p:spPr>
      </p:pic>
      <p:sp>
        <p:nvSpPr>
          <p:cNvPr id="3" name="圓角矩形 2"/>
          <p:cNvSpPr/>
          <p:nvPr/>
        </p:nvSpPr>
        <p:spPr>
          <a:xfrm>
            <a:off x="6603470" y="123478"/>
            <a:ext cx="2448272" cy="70207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導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師團隊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流程圖: 準備作業 4"/>
          <p:cNvSpPr/>
          <p:nvPr/>
        </p:nvSpPr>
        <p:spPr>
          <a:xfrm>
            <a:off x="6660232" y="1707654"/>
            <a:ext cx="2483768" cy="936104"/>
          </a:xfrm>
          <a:prstGeom prst="flowChartPreparation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教師會理事長</a:t>
            </a:r>
            <a:endParaRPr lang="en-US" altLang="zh-TW" sz="16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1600" dirty="0">
                <a:latin typeface="標楷體" pitchFamily="65" charset="-120"/>
                <a:ea typeface="標楷體" pitchFamily="65" charset="-120"/>
              </a:rPr>
              <a:t>李東隆</a:t>
            </a:r>
            <a:r>
              <a:rPr lang="zh-TW" altLang="en-US" sz="1600" dirty="0" smtClean="0">
                <a:latin typeface="標楷體" pitchFamily="65" charset="-120"/>
                <a:ea typeface="標楷體" pitchFamily="65" charset="-120"/>
              </a:rPr>
              <a:t>老師</a:t>
            </a:r>
            <a:endParaRPr lang="zh-TW" altLang="en-US" sz="16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3284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-164554"/>
            <a:ext cx="8229600" cy="120015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校務經營理念與實踐</a:t>
            </a:r>
            <a:endParaRPr lang="zh-TW" altLang="en-US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4" r="21174"/>
          <a:stretch/>
        </p:blipFill>
        <p:spPr>
          <a:xfrm>
            <a:off x="611560" y="1275605"/>
            <a:ext cx="4176464" cy="364540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8296"/>
            <a:ext cx="1398352" cy="1318270"/>
          </a:xfrm>
          <a:prstGeom prst="rect">
            <a:avLst/>
          </a:prstGeom>
        </p:spPr>
      </p:pic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844130119"/>
              </p:ext>
            </p:extLst>
          </p:nvPr>
        </p:nvGraphicFramePr>
        <p:xfrm>
          <a:off x="3995936" y="915566"/>
          <a:ext cx="5496272" cy="3909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713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6656"/>
            <a:ext cx="9144000" cy="360101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2"/>
            <a:ext cx="9144000" cy="134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09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/>
        </p:nvSpPr>
        <p:spPr>
          <a:xfrm>
            <a:off x="971432" y="123478"/>
            <a:ext cx="7272808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七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八年級暑輔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主題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班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閱讀寫作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英語會話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科學實作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數學思考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機器人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運動生活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971432" y="1995686"/>
            <a:ext cx="7272808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暑期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AI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無人機研習營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964280" y="1203598"/>
            <a:ext cx="7272808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國九暑期輔導班與留校自習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971432" y="3723878"/>
            <a:ext cx="7272808" cy="13681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暑期工程與環境整新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女籃隊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宿舍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體育館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1-2F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廁所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懷生樓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4-5F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廁所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</a:t>
            </a:r>
          </a:p>
          <a:p>
            <a:pPr algn="ctr"/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七年級教室搬遷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汰換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LED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燈具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汰換課桌椅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汰換飲水機</a:t>
            </a:r>
            <a:endParaRPr lang="zh-TW" altLang="en-US" sz="2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971432" y="2787774"/>
            <a:ext cx="7272808" cy="7920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暑期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教師備課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研習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雙語教育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國際教育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輔導知能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特殊教育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防災教育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教師權益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3432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0790" y="218498"/>
            <a:ext cx="8229600" cy="789552"/>
          </a:xfrm>
        </p:spPr>
        <p:txBody>
          <a:bodyPr/>
          <a:lstStyle/>
          <a:p>
            <a:r>
              <a:rPr lang="en-US" altLang="zh-TW" dirty="0" smtClean="0"/>
              <a:t>108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學年度重要任務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015549"/>
              </p:ext>
            </p:extLst>
          </p:nvPr>
        </p:nvGraphicFramePr>
        <p:xfrm>
          <a:off x="457200" y="1200150"/>
          <a:ext cx="8229600" cy="3747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圖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0" y="103020"/>
            <a:ext cx="1008112" cy="95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2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455662345"/>
              </p:ext>
            </p:extLst>
          </p:nvPr>
        </p:nvGraphicFramePr>
        <p:xfrm>
          <a:off x="4385001" y="0"/>
          <a:ext cx="4860032" cy="5251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37"/>
          <a:stretch/>
        </p:blipFill>
        <p:spPr>
          <a:xfrm>
            <a:off x="179512" y="1995686"/>
            <a:ext cx="4245443" cy="237626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486"/>
            <a:ext cx="1988840" cy="149163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91"/>
          <a:stretch/>
        </p:blipFill>
        <p:spPr>
          <a:xfrm>
            <a:off x="2330177" y="195486"/>
            <a:ext cx="2047424" cy="149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61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</TotalTime>
  <Words>467</Words>
  <Application>Microsoft Office PowerPoint</Application>
  <PresentationFormat>如螢幕大小 (16:9)</PresentationFormat>
  <Paragraphs>145</Paragraphs>
  <Slides>12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Office 佈景主題</vt:lpstr>
      <vt:lpstr>108學年度第一學期學校日報告</vt:lpstr>
      <vt:lpstr>PowerPoint 簡報</vt:lpstr>
      <vt:lpstr>PowerPoint 簡報</vt:lpstr>
      <vt:lpstr>PowerPoint 簡報</vt:lpstr>
      <vt:lpstr>校務經營理念與實踐</vt:lpstr>
      <vt:lpstr>PowerPoint 簡報</vt:lpstr>
      <vt:lpstr>PowerPoint 簡報</vt:lpstr>
      <vt:lpstr>108學年度重要任務</vt:lpstr>
      <vt:lpstr>PowerPoint 簡報</vt:lpstr>
      <vt:lpstr>PowerPoint 簡報</vt:lpstr>
      <vt:lpstr>PowerPoint 簡報</vt:lpstr>
      <vt:lpstr>結語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懷生團隊初見面分享</dc:title>
  <dc:creator>user</dc:creator>
  <cp:lastModifiedBy>Windows 使用者</cp:lastModifiedBy>
  <cp:revision>34</cp:revision>
  <dcterms:created xsi:type="dcterms:W3CDTF">2018-08-02T00:25:32Z</dcterms:created>
  <dcterms:modified xsi:type="dcterms:W3CDTF">2019-09-06T09:34:40Z</dcterms:modified>
</cp:coreProperties>
</file>